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66" r:id="rId4"/>
    <p:sldId id="264" r:id="rId5"/>
    <p:sldId id="267" r:id="rId6"/>
    <p:sldId id="268" r:id="rId7"/>
    <p:sldId id="263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727"/>
    <a:srgbClr val="E5193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99" autoAdjust="0"/>
  </p:normalViewPr>
  <p:slideViewPr>
    <p:cSldViewPr>
      <p:cViewPr varScale="1">
        <p:scale>
          <a:sx n="84" d="100"/>
          <a:sy n="84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70D17-14DB-4158-8012-CA809BA74892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E74AA-E9E9-44BE-900D-C0109EEE1E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119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E74AA-E9E9-44BE-900D-C0109EEE1EB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461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E74AA-E9E9-44BE-900D-C0109EEE1EB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46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E74AA-E9E9-44BE-900D-C0109EEE1EB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461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E74AA-E9E9-44BE-900D-C0109EEE1EB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461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28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87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30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95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09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76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09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9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33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472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2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30/07/2015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B3DD5-2694-45DA-948C-DE71CB420AB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30/07/2015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86EC6-59CE-4F53-AB68-12226F65E722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3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microsoft.com/office/2007/relationships/hdphoto" Target="../media/hdphoto1.wdp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4.jpeg"/><Relationship Id="rId4" Type="http://schemas.openxmlformats.org/officeDocument/2006/relationships/image" Target="../media/image15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24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3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3800486" y="0"/>
            <a:ext cx="534351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70" y="6243391"/>
            <a:ext cx="1069075" cy="360040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185534" y="975958"/>
            <a:ext cx="2453229" cy="373720"/>
          </a:xfrm>
          <a:prstGeom prst="rect">
            <a:avLst/>
          </a:prstGeom>
          <a:noFill/>
        </p:spPr>
        <p:txBody>
          <a:bodyPr wrap="none" lIns="65306" tIns="32653" rIns="65306" bIns="32653" rtlCol="0">
            <a:spAutoFit/>
          </a:bodyPr>
          <a:lstStyle/>
          <a:p>
            <a:r>
              <a:rPr lang="es-MX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NUEVAS OFICINAS</a:t>
            </a:r>
            <a:endParaRPr lang="es-AR" sz="2000" dirty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3" descr="P:\PMMS\PLAYLAND\Manuel Ugarte 1665\Proyecto\ANTECEDENTES\Logo-Playlan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4" y="188640"/>
            <a:ext cx="2786176" cy="79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2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13 Grupo"/>
          <p:cNvGrpSpPr/>
          <p:nvPr/>
        </p:nvGrpSpPr>
        <p:grpSpPr>
          <a:xfrm>
            <a:off x="-1008185" y="1023216"/>
            <a:ext cx="11029799" cy="5142087"/>
            <a:chOff x="-1008185" y="1023216"/>
            <a:chExt cx="11029799" cy="5142087"/>
          </a:xfrm>
        </p:grpSpPr>
        <p:grpSp>
          <p:nvGrpSpPr>
            <p:cNvPr id="46" name="45 Grupo"/>
            <p:cNvGrpSpPr/>
            <p:nvPr/>
          </p:nvGrpSpPr>
          <p:grpSpPr>
            <a:xfrm>
              <a:off x="-1008185" y="1023216"/>
              <a:ext cx="11029799" cy="5142087"/>
              <a:chOff x="-1099202" y="1112309"/>
              <a:chExt cx="10633474" cy="4764963"/>
            </a:xfrm>
          </p:grpSpPr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7549" y="1112309"/>
                <a:ext cx="4844385" cy="4764963"/>
              </a:xfrm>
              <a:prstGeom prst="rect">
                <a:avLst/>
              </a:prstGeom>
              <a:noFill/>
              <a:ln>
                <a:headEnd type="oval"/>
                <a:tailEnd type="none"/>
              </a:ln>
            </p:spPr>
          </p:pic>
          <p:sp>
            <p:nvSpPr>
              <p:cNvPr id="4" name="3 Forma libre"/>
              <p:cNvSpPr/>
              <p:nvPr/>
            </p:nvSpPr>
            <p:spPr>
              <a:xfrm>
                <a:off x="4211053" y="1411852"/>
                <a:ext cx="2596147" cy="439895"/>
              </a:xfrm>
              <a:custGeom>
                <a:avLst/>
                <a:gdLst>
                  <a:gd name="connsiteX0" fmla="*/ 0 w 2675467"/>
                  <a:gd name="connsiteY0" fmla="*/ 1143604 h 1143604"/>
                  <a:gd name="connsiteX1" fmla="*/ 801511 w 2675467"/>
                  <a:gd name="connsiteY1" fmla="*/ 37293 h 1143604"/>
                  <a:gd name="connsiteX2" fmla="*/ 2675467 w 2675467"/>
                  <a:gd name="connsiteY2" fmla="*/ 240493 h 1143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75467" h="1143604">
                    <a:moveTo>
                      <a:pt x="0" y="1143604"/>
                    </a:moveTo>
                    <a:cubicBezTo>
                      <a:pt x="177800" y="665708"/>
                      <a:pt x="355600" y="187812"/>
                      <a:pt x="801511" y="37293"/>
                    </a:cubicBezTo>
                    <a:cubicBezTo>
                      <a:pt x="1247422" y="-113226"/>
                      <a:pt x="2675467" y="240493"/>
                      <a:pt x="2675467" y="240493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9" name="18 CuadroTexto"/>
              <p:cNvSpPr txBox="1"/>
              <p:nvPr/>
            </p:nvSpPr>
            <p:spPr>
              <a:xfrm>
                <a:off x="6773494" y="1430117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Coffee</a:t>
                </a:r>
                <a:endParaRPr lang="es-MX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  <a:p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0" name="19 CuadroTexto"/>
              <p:cNvSpPr txBox="1"/>
              <p:nvPr/>
            </p:nvSpPr>
            <p:spPr>
              <a:xfrm>
                <a:off x="6784622" y="5487615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Sanitarios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6784622" y="3464582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Recepción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2" name="21 CuadroTexto"/>
              <p:cNvSpPr txBox="1"/>
              <p:nvPr/>
            </p:nvSpPr>
            <p:spPr>
              <a:xfrm>
                <a:off x="6784622" y="2215897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Sanitarios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4" name="23 CuadroTexto"/>
              <p:cNvSpPr txBox="1"/>
              <p:nvPr/>
            </p:nvSpPr>
            <p:spPr>
              <a:xfrm>
                <a:off x="6784622" y="4160113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Privado Tesorería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-1044624" y="1584588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Jefe Administración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</a:t>
                </a:r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semi</a:t>
                </a:r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-privado)</a:t>
                </a:r>
                <a:r>
                  <a:rPr lang="es-MX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-1064911" y="4544349"/>
                <a:ext cx="2702396" cy="59892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Sistemas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(3 puestos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más 1 crecimiento)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7" name="26 CuadroTexto"/>
              <p:cNvSpPr txBox="1"/>
              <p:nvPr/>
            </p:nvSpPr>
            <p:spPr>
              <a:xfrm>
                <a:off x="-1044624" y="3543445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Despachos Directorio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(4 privados)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28" name="27 CuadroTexto"/>
              <p:cNvSpPr txBox="1"/>
              <p:nvPr/>
            </p:nvSpPr>
            <p:spPr>
              <a:xfrm>
                <a:off x="6831876" y="4553801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Copy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31" name="30 Forma libre"/>
              <p:cNvSpPr/>
              <p:nvPr/>
            </p:nvSpPr>
            <p:spPr>
              <a:xfrm flipV="1">
                <a:off x="1682045" y="3712647"/>
                <a:ext cx="835378" cy="255576"/>
              </a:xfrm>
              <a:custGeom>
                <a:avLst/>
                <a:gdLst>
                  <a:gd name="connsiteX0" fmla="*/ 1388534 w 1388534"/>
                  <a:gd name="connsiteY0" fmla="*/ 451555 h 478379"/>
                  <a:gd name="connsiteX1" fmla="*/ 259645 w 1388534"/>
                  <a:gd name="connsiteY1" fmla="*/ 428978 h 478379"/>
                  <a:gd name="connsiteX2" fmla="*/ 0 w 1388534"/>
                  <a:gd name="connsiteY2" fmla="*/ 0 h 478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8534" h="478379">
                    <a:moveTo>
                      <a:pt x="1388534" y="451555"/>
                    </a:moveTo>
                    <a:cubicBezTo>
                      <a:pt x="939800" y="477896"/>
                      <a:pt x="491067" y="504237"/>
                      <a:pt x="259645" y="428978"/>
                    </a:cubicBezTo>
                    <a:cubicBezTo>
                      <a:pt x="28223" y="353719"/>
                      <a:pt x="13170" y="71496"/>
                      <a:pt x="0" y="0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3" name="32 CuadroTexto"/>
              <p:cNvSpPr txBox="1"/>
              <p:nvPr/>
            </p:nvSpPr>
            <p:spPr>
              <a:xfrm>
                <a:off x="-1021114" y="5157192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Sala reuniones 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(3/4 posiciones)</a:t>
                </a:r>
                <a:r>
                  <a:rPr lang="es-MX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35" name="34 Forma libre"/>
              <p:cNvSpPr/>
              <p:nvPr/>
            </p:nvSpPr>
            <p:spPr>
              <a:xfrm>
                <a:off x="1603194" y="4436532"/>
                <a:ext cx="1566551" cy="619020"/>
              </a:xfrm>
              <a:custGeom>
                <a:avLst/>
                <a:gdLst>
                  <a:gd name="connsiteX0" fmla="*/ 790222 w 790222"/>
                  <a:gd name="connsiteY0" fmla="*/ 0 h 11289"/>
                  <a:gd name="connsiteX1" fmla="*/ 0 w 790222"/>
                  <a:gd name="connsiteY1" fmla="*/ 11289 h 1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90222" h="11289">
                    <a:moveTo>
                      <a:pt x="790222" y="0"/>
                    </a:moveTo>
                    <a:lnTo>
                      <a:pt x="0" y="11289"/>
                    </a:ln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8" name="37 Forma libre"/>
              <p:cNvSpPr/>
              <p:nvPr/>
            </p:nvSpPr>
            <p:spPr>
              <a:xfrm>
                <a:off x="1692181" y="5214487"/>
                <a:ext cx="1378397" cy="159023"/>
              </a:xfrm>
              <a:custGeom>
                <a:avLst/>
                <a:gdLst>
                  <a:gd name="connsiteX0" fmla="*/ 825241 w 825241"/>
                  <a:gd name="connsiteY0" fmla="*/ 34845 h 70256"/>
                  <a:gd name="connsiteX1" fmla="*/ 294663 w 825241"/>
                  <a:gd name="connsiteY1" fmla="*/ 979 h 70256"/>
                  <a:gd name="connsiteX2" fmla="*/ 1152 w 825241"/>
                  <a:gd name="connsiteY2" fmla="*/ 68712 h 70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5241" h="70256">
                    <a:moveTo>
                      <a:pt x="825241" y="34845"/>
                    </a:moveTo>
                    <a:cubicBezTo>
                      <a:pt x="628626" y="15089"/>
                      <a:pt x="432011" y="-4666"/>
                      <a:pt x="294663" y="979"/>
                    </a:cubicBezTo>
                    <a:cubicBezTo>
                      <a:pt x="157315" y="6623"/>
                      <a:pt x="-15781" y="81883"/>
                      <a:pt x="1152" y="68712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9" name="38 CuadroTexto"/>
              <p:cNvSpPr txBox="1"/>
              <p:nvPr/>
            </p:nvSpPr>
            <p:spPr>
              <a:xfrm>
                <a:off x="6784622" y="4911551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Seguridad|Operaciones</a:t>
                </a:r>
                <a:endParaRPr lang="es-MX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(2 posiciones)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40" name="39 Forma libre"/>
              <p:cNvSpPr/>
              <p:nvPr/>
            </p:nvSpPr>
            <p:spPr>
              <a:xfrm>
                <a:off x="4211053" y="3578984"/>
                <a:ext cx="2562441" cy="178362"/>
              </a:xfrm>
              <a:custGeom>
                <a:avLst/>
                <a:gdLst>
                  <a:gd name="connsiteX0" fmla="*/ 0 w 1117761"/>
                  <a:gd name="connsiteY0" fmla="*/ 157637 h 157637"/>
                  <a:gd name="connsiteX1" fmla="*/ 959556 w 1117761"/>
                  <a:gd name="connsiteY1" fmla="*/ 10882 h 157637"/>
                  <a:gd name="connsiteX2" fmla="*/ 1106311 w 1117761"/>
                  <a:gd name="connsiteY2" fmla="*/ 22171 h 15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7761" h="157637">
                    <a:moveTo>
                      <a:pt x="0" y="157637"/>
                    </a:moveTo>
                    <a:lnTo>
                      <a:pt x="959556" y="10882"/>
                    </a:lnTo>
                    <a:cubicBezTo>
                      <a:pt x="1143941" y="-11696"/>
                      <a:pt x="1125126" y="5237"/>
                      <a:pt x="1106311" y="22171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1" name="40 Forma libre"/>
              <p:cNvSpPr/>
              <p:nvPr/>
            </p:nvSpPr>
            <p:spPr>
              <a:xfrm>
                <a:off x="4459111" y="4278489"/>
                <a:ext cx="2325511" cy="316089"/>
              </a:xfrm>
              <a:custGeom>
                <a:avLst/>
                <a:gdLst>
                  <a:gd name="connsiteX0" fmla="*/ 0 w 2223911"/>
                  <a:gd name="connsiteY0" fmla="*/ 316089 h 316089"/>
                  <a:gd name="connsiteX1" fmla="*/ 2223911 w 2223911"/>
                  <a:gd name="connsiteY1" fmla="*/ 0 h 316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23911" h="316089">
                    <a:moveTo>
                      <a:pt x="0" y="316089"/>
                    </a:moveTo>
                    <a:cubicBezTo>
                      <a:pt x="915340" y="208844"/>
                      <a:pt x="1830681" y="101600"/>
                      <a:pt x="2223911" y="0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2" name="41 Forma libre"/>
              <p:cNvSpPr/>
              <p:nvPr/>
            </p:nvSpPr>
            <p:spPr>
              <a:xfrm>
                <a:off x="3794530" y="5055553"/>
                <a:ext cx="2944937" cy="317958"/>
              </a:xfrm>
              <a:custGeom>
                <a:avLst/>
                <a:gdLst>
                  <a:gd name="connsiteX0" fmla="*/ 60457 w 2611746"/>
                  <a:gd name="connsiteY0" fmla="*/ 317958 h 317958"/>
                  <a:gd name="connsiteX1" fmla="*/ 331390 w 2611746"/>
                  <a:gd name="connsiteY1" fmla="*/ 35736 h 317958"/>
                  <a:gd name="connsiteX2" fmla="*/ 2611746 w 2611746"/>
                  <a:gd name="connsiteY2" fmla="*/ 13158 h 31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1746" h="317958">
                    <a:moveTo>
                      <a:pt x="60457" y="317958"/>
                    </a:moveTo>
                    <a:cubicBezTo>
                      <a:pt x="-16684" y="202247"/>
                      <a:pt x="-93825" y="86536"/>
                      <a:pt x="331390" y="35736"/>
                    </a:cubicBezTo>
                    <a:cubicBezTo>
                      <a:pt x="756605" y="-15064"/>
                      <a:pt x="1684175" y="-953"/>
                      <a:pt x="2611746" y="13158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3" name="42 Forma libre"/>
              <p:cNvSpPr/>
              <p:nvPr/>
            </p:nvSpPr>
            <p:spPr>
              <a:xfrm>
                <a:off x="4870119" y="5487615"/>
                <a:ext cx="1846769" cy="168117"/>
              </a:xfrm>
              <a:custGeom>
                <a:avLst/>
                <a:gdLst>
                  <a:gd name="connsiteX0" fmla="*/ 0 w 1264356"/>
                  <a:gd name="connsiteY0" fmla="*/ 0 h 180622"/>
                  <a:gd name="connsiteX1" fmla="*/ 1264356 w 1264356"/>
                  <a:gd name="connsiteY1" fmla="*/ 180622 h 18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4356" h="180622">
                    <a:moveTo>
                      <a:pt x="0" y="0"/>
                    </a:moveTo>
                    <a:lnTo>
                      <a:pt x="1264356" y="180622"/>
                    </a:ln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7" name="46 CuadroTexto"/>
              <p:cNvSpPr txBox="1"/>
              <p:nvPr/>
            </p:nvSpPr>
            <p:spPr>
              <a:xfrm>
                <a:off x="-1044624" y="2044775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Jefe RR.HH.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</a:t>
                </a:r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semi</a:t>
                </a:r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-privado)</a:t>
                </a:r>
                <a:r>
                  <a:rPr lang="es-MX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48" name="47 CuadroTexto"/>
              <p:cNvSpPr txBox="1"/>
              <p:nvPr/>
            </p:nvSpPr>
            <p:spPr>
              <a:xfrm>
                <a:off x="6750973" y="2741109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Sala reuniones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49" name="48 Forma libre"/>
              <p:cNvSpPr/>
              <p:nvPr/>
            </p:nvSpPr>
            <p:spPr>
              <a:xfrm>
                <a:off x="4297614" y="2855513"/>
                <a:ext cx="2442231" cy="142280"/>
              </a:xfrm>
              <a:custGeom>
                <a:avLst/>
                <a:gdLst>
                  <a:gd name="connsiteX0" fmla="*/ 0 w 1117761"/>
                  <a:gd name="connsiteY0" fmla="*/ 157637 h 157637"/>
                  <a:gd name="connsiteX1" fmla="*/ 959556 w 1117761"/>
                  <a:gd name="connsiteY1" fmla="*/ 10882 h 157637"/>
                  <a:gd name="connsiteX2" fmla="*/ 1106311 w 1117761"/>
                  <a:gd name="connsiteY2" fmla="*/ 22171 h 15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17761" h="157637">
                    <a:moveTo>
                      <a:pt x="0" y="157637"/>
                    </a:moveTo>
                    <a:lnTo>
                      <a:pt x="959556" y="10882"/>
                    </a:lnTo>
                    <a:cubicBezTo>
                      <a:pt x="1143941" y="-11696"/>
                      <a:pt x="1125126" y="5237"/>
                      <a:pt x="1106311" y="22171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0" name="49 CuadroTexto"/>
              <p:cNvSpPr txBox="1"/>
              <p:nvPr/>
            </p:nvSpPr>
            <p:spPr>
              <a:xfrm>
                <a:off x="-1099202" y="2941290"/>
                <a:ext cx="2702396" cy="59892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Administración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(4 puestos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más 1 crecimiento)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51" name="50 CuadroTexto"/>
              <p:cNvSpPr txBox="1"/>
              <p:nvPr/>
            </p:nvSpPr>
            <p:spPr>
              <a:xfrm>
                <a:off x="-1099202" y="2513484"/>
                <a:ext cx="2702396" cy="427806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RR.HH.</a:t>
                </a:r>
              </a:p>
              <a:p>
                <a:pPr algn="r"/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(1puesto)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44" name="43 CuadroTexto"/>
              <p:cNvSpPr txBox="1"/>
              <p:nvPr/>
            </p:nvSpPr>
            <p:spPr>
              <a:xfrm>
                <a:off x="-1055669" y="4219325"/>
                <a:ext cx="2702396" cy="2566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MX" sz="1200" b="1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Area</a:t>
                </a:r>
                <a:r>
                  <a:rPr lang="es-MX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itchFamily="34" charset="0"/>
                    <a:cs typeface="Arial" pitchFamily="34" charset="0"/>
                  </a:rPr>
                  <a:t> Relax</a:t>
                </a:r>
                <a:endParaRPr lang="es-MX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45" name="44 Forma libre"/>
              <p:cNvSpPr/>
              <p:nvPr/>
            </p:nvSpPr>
            <p:spPr>
              <a:xfrm rot="20402279">
                <a:off x="1692181" y="4278489"/>
                <a:ext cx="835378" cy="255576"/>
              </a:xfrm>
              <a:custGeom>
                <a:avLst/>
                <a:gdLst>
                  <a:gd name="connsiteX0" fmla="*/ 1388534 w 1388534"/>
                  <a:gd name="connsiteY0" fmla="*/ 451555 h 478379"/>
                  <a:gd name="connsiteX1" fmla="*/ 259645 w 1388534"/>
                  <a:gd name="connsiteY1" fmla="*/ 428978 h 478379"/>
                  <a:gd name="connsiteX2" fmla="*/ 0 w 1388534"/>
                  <a:gd name="connsiteY2" fmla="*/ 0 h 478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8534" h="478379">
                    <a:moveTo>
                      <a:pt x="1388534" y="451555"/>
                    </a:moveTo>
                    <a:cubicBezTo>
                      <a:pt x="939800" y="477896"/>
                      <a:pt x="491067" y="504237"/>
                      <a:pt x="259645" y="428978"/>
                    </a:cubicBezTo>
                    <a:cubicBezTo>
                      <a:pt x="28223" y="353719"/>
                      <a:pt x="13170" y="71496"/>
                      <a:pt x="0" y="0"/>
                    </a:cubicBezTo>
                  </a:path>
                </a:pathLst>
              </a:custGeom>
              <a:noFill/>
              <a:ln>
                <a:solidFill>
                  <a:srgbClr val="E52727"/>
                </a:solidFill>
                <a:headEnd type="oval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" name="1 Forma libre"/>
            <p:cNvSpPr/>
            <p:nvPr/>
          </p:nvSpPr>
          <p:spPr>
            <a:xfrm>
              <a:off x="5159022" y="1704622"/>
              <a:ext cx="1975556" cy="642895"/>
            </a:xfrm>
            <a:custGeom>
              <a:avLst/>
              <a:gdLst>
                <a:gd name="connsiteX0" fmla="*/ 0 w 1975556"/>
                <a:gd name="connsiteY0" fmla="*/ 0 h 642895"/>
                <a:gd name="connsiteX1" fmla="*/ 1253067 w 1975556"/>
                <a:gd name="connsiteY1" fmla="*/ 598311 h 642895"/>
                <a:gd name="connsiteX2" fmla="*/ 1975556 w 1975556"/>
                <a:gd name="connsiteY2" fmla="*/ 553156 h 64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5556" h="642895">
                  <a:moveTo>
                    <a:pt x="0" y="0"/>
                  </a:moveTo>
                  <a:cubicBezTo>
                    <a:pt x="461904" y="253059"/>
                    <a:pt x="923808" y="506118"/>
                    <a:pt x="1253067" y="598311"/>
                  </a:cubicBezTo>
                  <a:cubicBezTo>
                    <a:pt x="1582326" y="690504"/>
                    <a:pt x="1778941" y="621830"/>
                    <a:pt x="1975556" y="553156"/>
                  </a:cubicBezTo>
                </a:path>
              </a:pathLst>
            </a:custGeom>
            <a:noFill/>
            <a:ln>
              <a:solidFill>
                <a:srgbClr val="E52727"/>
              </a:solidFill>
              <a:headEnd type="oval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4 Forma libre"/>
            <p:cNvSpPr/>
            <p:nvPr/>
          </p:nvSpPr>
          <p:spPr>
            <a:xfrm flipH="1">
              <a:off x="1794933" y="1296908"/>
              <a:ext cx="1377245" cy="385136"/>
            </a:xfrm>
            <a:custGeom>
              <a:avLst/>
              <a:gdLst>
                <a:gd name="connsiteX0" fmla="*/ 0 w 1377245"/>
                <a:gd name="connsiteY0" fmla="*/ 385136 h 385136"/>
                <a:gd name="connsiteX1" fmla="*/ 666045 w 1377245"/>
                <a:gd name="connsiteY1" fmla="*/ 1314 h 385136"/>
                <a:gd name="connsiteX2" fmla="*/ 1377245 w 1377245"/>
                <a:gd name="connsiteY2" fmla="*/ 283536 h 3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7245" h="385136">
                  <a:moveTo>
                    <a:pt x="0" y="385136"/>
                  </a:moveTo>
                  <a:cubicBezTo>
                    <a:pt x="218252" y="201691"/>
                    <a:pt x="436504" y="18247"/>
                    <a:pt x="666045" y="1314"/>
                  </a:cubicBezTo>
                  <a:cubicBezTo>
                    <a:pt x="895586" y="-15619"/>
                    <a:pt x="1136415" y="133958"/>
                    <a:pt x="1377245" y="283536"/>
                  </a:cubicBezTo>
                </a:path>
              </a:pathLst>
            </a:custGeom>
            <a:noFill/>
            <a:ln>
              <a:solidFill>
                <a:srgbClr val="E52727"/>
              </a:solidFill>
              <a:headEnd type="oval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5 Forma libre"/>
            <p:cNvSpPr/>
            <p:nvPr/>
          </p:nvSpPr>
          <p:spPr>
            <a:xfrm>
              <a:off x="1840089" y="1704622"/>
              <a:ext cx="1964267" cy="530578"/>
            </a:xfrm>
            <a:custGeom>
              <a:avLst/>
              <a:gdLst>
                <a:gd name="connsiteX0" fmla="*/ 1964267 w 1964267"/>
                <a:gd name="connsiteY0" fmla="*/ 0 h 530578"/>
                <a:gd name="connsiteX1" fmla="*/ 1332089 w 1964267"/>
                <a:gd name="connsiteY1" fmla="*/ 451556 h 530578"/>
                <a:gd name="connsiteX2" fmla="*/ 0 w 1964267"/>
                <a:gd name="connsiteY2" fmla="*/ 530578 h 530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4267" h="530578">
                  <a:moveTo>
                    <a:pt x="1964267" y="0"/>
                  </a:moveTo>
                  <a:cubicBezTo>
                    <a:pt x="1811867" y="181563"/>
                    <a:pt x="1659467" y="363126"/>
                    <a:pt x="1332089" y="451556"/>
                  </a:cubicBezTo>
                  <a:cubicBezTo>
                    <a:pt x="1004711" y="539986"/>
                    <a:pt x="216370" y="519289"/>
                    <a:pt x="0" y="530578"/>
                  </a:cubicBezTo>
                </a:path>
              </a:pathLst>
            </a:custGeom>
            <a:noFill/>
            <a:ln>
              <a:solidFill>
                <a:srgbClr val="E52727"/>
              </a:solidFill>
              <a:headEnd type="oval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" name="14 Forma libre"/>
            <p:cNvSpPr/>
            <p:nvPr/>
          </p:nvSpPr>
          <p:spPr>
            <a:xfrm>
              <a:off x="1783644" y="2494844"/>
              <a:ext cx="2077156" cy="349956"/>
            </a:xfrm>
            <a:custGeom>
              <a:avLst/>
              <a:gdLst>
                <a:gd name="connsiteX0" fmla="*/ 2077156 w 2077156"/>
                <a:gd name="connsiteY0" fmla="*/ 0 h 349956"/>
                <a:gd name="connsiteX1" fmla="*/ 1727200 w 2077156"/>
                <a:gd name="connsiteY1" fmla="*/ 304800 h 349956"/>
                <a:gd name="connsiteX2" fmla="*/ 0 w 2077156"/>
                <a:gd name="connsiteY2" fmla="*/ 349956 h 34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7156" h="349956">
                  <a:moveTo>
                    <a:pt x="2077156" y="0"/>
                  </a:moveTo>
                  <a:cubicBezTo>
                    <a:pt x="2075274" y="123237"/>
                    <a:pt x="2073393" y="246474"/>
                    <a:pt x="1727200" y="304800"/>
                  </a:cubicBezTo>
                  <a:cubicBezTo>
                    <a:pt x="1381007" y="363126"/>
                    <a:pt x="284104" y="342430"/>
                    <a:pt x="0" y="349956"/>
                  </a:cubicBezTo>
                </a:path>
              </a:pathLst>
            </a:custGeom>
            <a:noFill/>
            <a:ln>
              <a:solidFill>
                <a:srgbClr val="E52727"/>
              </a:solidFill>
              <a:headEnd type="oval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15 Forma libre"/>
            <p:cNvSpPr/>
            <p:nvPr/>
          </p:nvSpPr>
          <p:spPr>
            <a:xfrm>
              <a:off x="1840089" y="3092045"/>
              <a:ext cx="1704622" cy="102711"/>
            </a:xfrm>
            <a:custGeom>
              <a:avLst/>
              <a:gdLst>
                <a:gd name="connsiteX0" fmla="*/ 1704622 w 1704622"/>
                <a:gd name="connsiteY0" fmla="*/ 57555 h 102711"/>
                <a:gd name="connsiteX1" fmla="*/ 801511 w 1704622"/>
                <a:gd name="connsiteY1" fmla="*/ 1111 h 102711"/>
                <a:gd name="connsiteX2" fmla="*/ 0 w 1704622"/>
                <a:gd name="connsiteY2" fmla="*/ 102711 h 10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04622" h="102711">
                  <a:moveTo>
                    <a:pt x="1704622" y="57555"/>
                  </a:moveTo>
                  <a:cubicBezTo>
                    <a:pt x="1395118" y="25570"/>
                    <a:pt x="1085615" y="-6415"/>
                    <a:pt x="801511" y="1111"/>
                  </a:cubicBezTo>
                  <a:cubicBezTo>
                    <a:pt x="517407" y="8637"/>
                    <a:pt x="122296" y="95185"/>
                    <a:pt x="0" y="102711"/>
                  </a:cubicBezTo>
                </a:path>
              </a:pathLst>
            </a:custGeom>
            <a:noFill/>
            <a:ln>
              <a:solidFill>
                <a:srgbClr val="E52727"/>
              </a:solidFill>
              <a:headEnd type="oval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8" name="7 Elipse"/>
          <p:cNvSpPr/>
          <p:nvPr/>
        </p:nvSpPr>
        <p:spPr>
          <a:xfrm>
            <a:off x="576920" y="586049"/>
            <a:ext cx="466687" cy="466687"/>
          </a:xfrm>
          <a:prstGeom prst="ellipse">
            <a:avLst/>
          </a:prstGeom>
          <a:solidFill>
            <a:srgbClr val="E519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9" name="8 Grupo"/>
          <p:cNvGrpSpPr/>
          <p:nvPr/>
        </p:nvGrpSpPr>
        <p:grpSpPr>
          <a:xfrm>
            <a:off x="643571" y="6208538"/>
            <a:ext cx="7856859" cy="460822"/>
            <a:chOff x="643571" y="6208538"/>
            <a:chExt cx="7856859" cy="460822"/>
          </a:xfrm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208538"/>
              <a:ext cx="1187685" cy="4608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" name="10 Conector recto"/>
            <p:cNvCxnSpPr/>
            <p:nvPr/>
          </p:nvCxnSpPr>
          <p:spPr>
            <a:xfrm>
              <a:off x="643571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5436097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6 Rectángulo"/>
          <p:cNvSpPr/>
          <p:nvPr/>
        </p:nvSpPr>
        <p:spPr>
          <a:xfrm>
            <a:off x="643571" y="764704"/>
            <a:ext cx="6232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PROPUESTA PALETA COLORES</a:t>
            </a:r>
            <a:endParaRPr lang="es-ES" sz="2000" dirty="0"/>
          </a:p>
        </p:txBody>
      </p:sp>
      <p:sp>
        <p:nvSpPr>
          <p:cNvPr id="17" name="16 Forma libre"/>
          <p:cNvSpPr/>
          <p:nvPr/>
        </p:nvSpPr>
        <p:spPr>
          <a:xfrm>
            <a:off x="3585355" y="4921956"/>
            <a:ext cx="3594378" cy="361244"/>
          </a:xfrm>
          <a:custGeom>
            <a:avLst/>
            <a:gdLst>
              <a:gd name="connsiteX0" fmla="*/ 38378 w 3594378"/>
              <a:gd name="connsiteY0" fmla="*/ 361244 h 361244"/>
              <a:gd name="connsiteX1" fmla="*/ 117401 w 3594378"/>
              <a:gd name="connsiteY1" fmla="*/ 316088 h 361244"/>
              <a:gd name="connsiteX2" fmla="*/ 1020512 w 3594378"/>
              <a:gd name="connsiteY2" fmla="*/ 124177 h 361244"/>
              <a:gd name="connsiteX3" fmla="*/ 3594378 w 3594378"/>
              <a:gd name="connsiteY3" fmla="*/ 0 h 361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4378" h="361244">
                <a:moveTo>
                  <a:pt x="38378" y="361244"/>
                </a:moveTo>
                <a:cubicBezTo>
                  <a:pt x="-3955" y="358421"/>
                  <a:pt x="-46288" y="355599"/>
                  <a:pt x="117401" y="316088"/>
                </a:cubicBezTo>
                <a:cubicBezTo>
                  <a:pt x="281090" y="276577"/>
                  <a:pt x="441016" y="176858"/>
                  <a:pt x="1020512" y="124177"/>
                </a:cubicBezTo>
                <a:cubicBezTo>
                  <a:pt x="1600008" y="71496"/>
                  <a:pt x="3182334" y="47037"/>
                  <a:pt x="3594378" y="0"/>
                </a:cubicBezTo>
              </a:path>
            </a:pathLst>
          </a:custGeom>
          <a:noFill/>
          <a:ln>
            <a:solidFill>
              <a:srgbClr val="E52727"/>
            </a:solidFill>
            <a:headEnd type="oval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97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576920" y="586049"/>
            <a:ext cx="466687" cy="466687"/>
          </a:xfrm>
          <a:prstGeom prst="ellipse">
            <a:avLst/>
          </a:prstGeom>
          <a:solidFill>
            <a:srgbClr val="E519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9" name="8 Grupo"/>
          <p:cNvGrpSpPr/>
          <p:nvPr/>
        </p:nvGrpSpPr>
        <p:grpSpPr>
          <a:xfrm>
            <a:off x="643571" y="6208538"/>
            <a:ext cx="7856859" cy="460822"/>
            <a:chOff x="643571" y="6208538"/>
            <a:chExt cx="7856859" cy="460822"/>
          </a:xfrm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208538"/>
              <a:ext cx="1187685" cy="4608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" name="10 Conector recto"/>
            <p:cNvCxnSpPr/>
            <p:nvPr/>
          </p:nvCxnSpPr>
          <p:spPr>
            <a:xfrm>
              <a:off x="643571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5436097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6 Rectángulo"/>
          <p:cNvSpPr/>
          <p:nvPr/>
        </p:nvSpPr>
        <p:spPr>
          <a:xfrm>
            <a:off x="643571" y="764704"/>
            <a:ext cx="6232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PROPUESTA PALETA COLORES 1</a:t>
            </a:r>
            <a:endParaRPr lang="es-ES" sz="2000" dirty="0"/>
          </a:p>
        </p:txBody>
      </p:sp>
      <p:pic>
        <p:nvPicPr>
          <p:cNvPr id="2050" name="Picture 2" descr="P:\PMMS\PLAYLAND\Manuel Ugarte 1665\Proyecto\PRESENTACION\15-07-30\ax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858" l="41" r="99592">
                        <a14:foregroundMark x1="1633" y1="43038" x2="75796" y2="1108"/>
                        <a14:foregroundMark x1="1061" y1="68354" x2="20653" y2="94858"/>
                        <a14:foregroundMark x1="20490" y1="84889" x2="75388" y2="43750"/>
                        <a14:foregroundMark x1="23061" y1="93354" x2="97020" y2="52611"/>
                        <a14:foregroundMark x1="97796" y1="50316" x2="97592" y2="24921"/>
                        <a14:foregroundMark x1="97388" y1="24525" x2="76776" y2="0"/>
                        <a14:backgroundMark x1="82939" y1="2294" x2="98571" y2="23813"/>
                        <a14:backgroundMark x1="36327" y1="92168" x2="98204" y2="54905"/>
                        <a14:backgroundMark x1="3633" y1="37658" x2="70816" y2="1503"/>
                        <a14:backgroundMark x1="1633" y1="78323" x2="17878" y2="96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41395"/>
            <a:ext cx="5838019" cy="301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:\PMMS\PLAYLAND\Manuel Ugarte 1665\Proyecto\PRESENTACION\15-07-30\colores_lila_70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402" y="618510"/>
            <a:ext cx="1969293" cy="97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P:\PMMS\PLAYLAND\Manuel Ugarte 1665\Proyecto\ANTECEDENTES\Logo-Playland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3" t="47204" r="12534" b="40283"/>
          <a:stretch/>
        </p:blipFill>
        <p:spPr bwMode="auto">
          <a:xfrm>
            <a:off x="3347864" y="1772816"/>
            <a:ext cx="1146789" cy="12019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:\PMMS\PLAYLAND\Manuel Ugarte 1665\Proyecto\PRESENTACION\15-07-30\IMG_133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8" t="8338" r="11645" b="18485"/>
          <a:stretch/>
        </p:blipFill>
        <p:spPr bwMode="auto">
          <a:xfrm rot="5400000">
            <a:off x="431819" y="1743012"/>
            <a:ext cx="1231393" cy="12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:\PMMS\PLAYLAND\Manuel Ugarte 1665\Proyecto\PRESENTACION\15-07-30\IMG_133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7" t="15815" r="9936" b="9839"/>
          <a:stretch/>
        </p:blipFill>
        <p:spPr bwMode="auto">
          <a:xfrm rot="5400000">
            <a:off x="1916161" y="1749127"/>
            <a:ext cx="1231394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63 CuadroTexto"/>
          <p:cNvSpPr txBox="1"/>
          <p:nvPr/>
        </p:nvSpPr>
        <p:spPr>
          <a:xfrm>
            <a:off x="399445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TELAS: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408225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Sillas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6" name="65 CuadroTexto"/>
          <p:cNvSpPr txBox="1"/>
          <p:nvPr/>
        </p:nvSpPr>
        <p:spPr>
          <a:xfrm>
            <a:off x="1928354" y="1504158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Cajoneras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67" name="66 Conector recto"/>
          <p:cNvCxnSpPr/>
          <p:nvPr/>
        </p:nvCxnSpPr>
        <p:spPr>
          <a:xfrm flipH="1" flipV="1">
            <a:off x="3241138" y="1296991"/>
            <a:ext cx="2473" cy="19159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>
            <a:off x="395536" y="2947383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Habano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1835696" y="2967335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Verde Claro: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3" name="72 CuadroTexto"/>
          <p:cNvSpPr txBox="1"/>
          <p:nvPr/>
        </p:nvSpPr>
        <p:spPr>
          <a:xfrm>
            <a:off x="3373250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PINTURA</a:t>
            </a:r>
            <a:endParaRPr lang="es-MX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4" name="73 CuadroTexto"/>
          <p:cNvSpPr txBox="1"/>
          <p:nvPr/>
        </p:nvSpPr>
        <p:spPr>
          <a:xfrm>
            <a:off x="3382030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Porticos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 salas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2048" name="2047 Grupo"/>
          <p:cNvGrpSpPr/>
          <p:nvPr/>
        </p:nvGrpSpPr>
        <p:grpSpPr>
          <a:xfrm>
            <a:off x="6372200" y="764704"/>
            <a:ext cx="2952328" cy="5688632"/>
            <a:chOff x="6372200" y="692696"/>
            <a:chExt cx="2952328" cy="5688632"/>
          </a:xfrm>
        </p:grpSpPr>
        <p:pic>
          <p:nvPicPr>
            <p:cNvPr id="2052" name="Picture 4" descr="P:\PMMS\PLAYLAND\Manuel Ugarte 1665\Proyecto\PRESENTACION\15-07-30\colores_lima_7035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6927" y="2851475"/>
              <a:ext cx="2047521" cy="1081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P:\PMMS\PLAYLAND\Manuel Ugarte 1665\Proyecto\PRESENTACION\15-07-30\colores_acero_7040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6927" y="1124744"/>
              <a:ext cx="2023712" cy="1020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51 CuadroTexto"/>
            <p:cNvSpPr txBox="1"/>
            <p:nvPr/>
          </p:nvSpPr>
          <p:spPr>
            <a:xfrm>
              <a:off x="6521410" y="692696"/>
              <a:ext cx="2803118" cy="2616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SOLADOS</a:t>
              </a:r>
              <a:endParaRPr lang="es-MX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6482235" y="2134597"/>
              <a:ext cx="2626269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Alfombra  Atlantis </a:t>
              </a:r>
            </a:p>
            <a:p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Colores |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Acero 7040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 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6482235" y="3933056"/>
              <a:ext cx="2626269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Alfombra  Atlantis </a:t>
              </a:r>
            </a:p>
            <a:p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Colores|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Lima 7035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6504641" y="883012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Circulación: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cxnSp>
          <p:nvCxnSpPr>
            <p:cNvPr id="30" name="29 Conector recto"/>
            <p:cNvCxnSpPr/>
            <p:nvPr/>
          </p:nvCxnSpPr>
          <p:spPr>
            <a:xfrm>
              <a:off x="6542709" y="2564904"/>
              <a:ext cx="202371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59 CuadroTexto"/>
            <p:cNvSpPr txBox="1"/>
            <p:nvPr/>
          </p:nvSpPr>
          <p:spPr>
            <a:xfrm>
              <a:off x="6482235" y="2574738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Puestos de trabajo: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cxnSp>
          <p:nvCxnSpPr>
            <p:cNvPr id="61" name="60 Conector recto"/>
            <p:cNvCxnSpPr/>
            <p:nvPr/>
          </p:nvCxnSpPr>
          <p:spPr>
            <a:xfrm>
              <a:off x="6542709" y="4437112"/>
              <a:ext cx="202371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58 Conector recto"/>
            <p:cNvCxnSpPr/>
            <p:nvPr/>
          </p:nvCxnSpPr>
          <p:spPr>
            <a:xfrm>
              <a:off x="6372200" y="692696"/>
              <a:ext cx="0" cy="551584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6" name="Picture 8" descr="P:\PMMS\PLAYLAND\Manuel Ugarte 1665\Proyecto\PRESENTACION\15-07-30\IMG_1332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7" t="43293" r="19681" b="4350"/>
            <a:stretch/>
          </p:blipFill>
          <p:spPr bwMode="auto">
            <a:xfrm>
              <a:off x="6526772" y="4687861"/>
              <a:ext cx="2077676" cy="1081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79 CuadroTexto"/>
            <p:cNvSpPr txBox="1"/>
            <p:nvPr/>
          </p:nvSpPr>
          <p:spPr>
            <a:xfrm>
              <a:off x="6475613" y="4438273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Recepción y Directorio: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81" name="80 CuadroTexto"/>
            <p:cNvSpPr txBox="1"/>
            <p:nvPr/>
          </p:nvSpPr>
          <p:spPr>
            <a:xfrm>
              <a:off x="6498309" y="5781164"/>
              <a:ext cx="2285651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Piso 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multistrato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 Patagonia </a:t>
              </a:r>
            </a:p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Roble de Eslavonia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</p:grpSp>
      <p:pic>
        <p:nvPicPr>
          <p:cNvPr id="84" name="Picture 3" descr="P:\PMMS\PLAYLAND\Manuel Ugarte 1665\Proyecto\ANTECEDENTES\Logo-Playland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5" t="43744" r="43412" b="43744"/>
          <a:stretch/>
        </p:blipFill>
        <p:spPr bwMode="auto">
          <a:xfrm>
            <a:off x="4774809" y="1760150"/>
            <a:ext cx="1146789" cy="12019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84 CuadroTexto"/>
          <p:cNvSpPr txBox="1"/>
          <p:nvPr/>
        </p:nvSpPr>
        <p:spPr>
          <a:xfrm>
            <a:off x="4623277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MELAMINA</a:t>
            </a:r>
          </a:p>
        </p:txBody>
      </p:sp>
      <p:sp>
        <p:nvSpPr>
          <p:cNvPr id="86" name="85 CuadroTexto"/>
          <p:cNvSpPr txBox="1"/>
          <p:nvPr/>
        </p:nvSpPr>
        <p:spPr>
          <a:xfrm>
            <a:off x="4632057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Detalles open </a:t>
            </a:r>
            <a:r>
              <a:rPr lang="es-MX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space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7" name="86 CuadroTexto"/>
          <p:cNvSpPr txBox="1"/>
          <p:nvPr/>
        </p:nvSpPr>
        <p:spPr>
          <a:xfrm>
            <a:off x="3256695" y="2946832"/>
            <a:ext cx="205020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Lila logo marca</a:t>
            </a: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8" name="87 CuadroTexto"/>
          <p:cNvSpPr txBox="1"/>
          <p:nvPr/>
        </p:nvSpPr>
        <p:spPr>
          <a:xfrm>
            <a:off x="4610027" y="2946832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Verde logo marca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27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576920" y="586049"/>
            <a:ext cx="466687" cy="466687"/>
          </a:xfrm>
          <a:prstGeom prst="ellipse">
            <a:avLst/>
          </a:prstGeom>
          <a:solidFill>
            <a:srgbClr val="E519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9" name="8 Grupo"/>
          <p:cNvGrpSpPr/>
          <p:nvPr/>
        </p:nvGrpSpPr>
        <p:grpSpPr>
          <a:xfrm>
            <a:off x="643571" y="6208538"/>
            <a:ext cx="7856859" cy="460822"/>
            <a:chOff x="643571" y="6208538"/>
            <a:chExt cx="7856859" cy="460822"/>
          </a:xfrm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208538"/>
              <a:ext cx="1187685" cy="4608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" name="10 Conector recto"/>
            <p:cNvCxnSpPr/>
            <p:nvPr/>
          </p:nvCxnSpPr>
          <p:spPr>
            <a:xfrm>
              <a:off x="643571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5436097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6 Rectángulo"/>
          <p:cNvSpPr/>
          <p:nvPr/>
        </p:nvSpPr>
        <p:spPr>
          <a:xfrm>
            <a:off x="643571" y="764704"/>
            <a:ext cx="6232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PROPUESTA PALETA COLORES 2</a:t>
            </a:r>
            <a:endParaRPr lang="es-E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442" l="0" r="98932">
                        <a14:foregroundMark x1="1496" y1="43508" x2="76496" y2="829"/>
                        <a14:foregroundMark x1="23148" y1="93785" x2="97436" y2="51381"/>
                        <a14:foregroundMark x1="22009" y1="81768" x2="25285" y2="73481"/>
                        <a14:foregroundMark x1="98006" y1="50967" x2="97792" y2="25967"/>
                        <a14:foregroundMark x1="97792" y1="25967" x2="77493" y2="414"/>
                        <a14:backgroundMark x1="82906" y1="1243" x2="98148" y2="19890"/>
                        <a14:backgroundMark x1="926" y1="43508" x2="72080" y2="1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441395"/>
            <a:ext cx="5838018" cy="301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:\PMMS\PLAYLAND\Manuel Ugarte 1665\Proyecto\PRESENTACION\15-07-30\colores_lila_70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78"/>
          <a:stretch/>
        </p:blipFill>
        <p:spPr bwMode="auto">
          <a:xfrm>
            <a:off x="6545096" y="2942629"/>
            <a:ext cx="2059352" cy="10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:\PMMS\PLAYLAND\Manuel Ugarte 1665\Proyecto\PRESENTACION\15-07-30\IMG_133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8" t="8338" r="11645" b="18485"/>
          <a:stretch/>
        </p:blipFill>
        <p:spPr bwMode="auto">
          <a:xfrm rot="5400000">
            <a:off x="431819" y="1743012"/>
            <a:ext cx="1231393" cy="12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:\PMMS\PLAYLAND\Manuel Ugarte 1665\Proyecto\PRESENTACION\15-07-30\IMG_133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7" t="15815" r="9936" b="9839"/>
          <a:stretch/>
        </p:blipFill>
        <p:spPr bwMode="auto">
          <a:xfrm rot="5400000">
            <a:off x="1916161" y="1749127"/>
            <a:ext cx="1231394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63 CuadroTexto"/>
          <p:cNvSpPr txBox="1"/>
          <p:nvPr/>
        </p:nvSpPr>
        <p:spPr>
          <a:xfrm>
            <a:off x="399445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TELAS: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408225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Sillas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6" name="65 CuadroTexto"/>
          <p:cNvSpPr txBox="1"/>
          <p:nvPr/>
        </p:nvSpPr>
        <p:spPr>
          <a:xfrm>
            <a:off x="1928354" y="1504158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Cajoneras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67" name="66 Conector recto"/>
          <p:cNvCxnSpPr/>
          <p:nvPr/>
        </p:nvCxnSpPr>
        <p:spPr>
          <a:xfrm flipH="1" flipV="1">
            <a:off x="3241138" y="1296991"/>
            <a:ext cx="2473" cy="19159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>
            <a:off x="395536" y="2947383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Habano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1835696" y="2967335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Verde Claro: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3" name="72 CuadroTexto"/>
          <p:cNvSpPr txBox="1"/>
          <p:nvPr/>
        </p:nvSpPr>
        <p:spPr>
          <a:xfrm>
            <a:off x="3373250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PINTURA</a:t>
            </a:r>
            <a:endParaRPr lang="es-MX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4" name="73 CuadroTexto"/>
          <p:cNvSpPr txBox="1"/>
          <p:nvPr/>
        </p:nvSpPr>
        <p:spPr>
          <a:xfrm>
            <a:off x="3382030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Porticos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 salas</a:t>
            </a:r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: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2048" name="2047 Grupo"/>
          <p:cNvGrpSpPr/>
          <p:nvPr/>
        </p:nvGrpSpPr>
        <p:grpSpPr>
          <a:xfrm>
            <a:off x="6372200" y="764704"/>
            <a:ext cx="2952328" cy="5688632"/>
            <a:chOff x="6372200" y="692696"/>
            <a:chExt cx="2952328" cy="5688632"/>
          </a:xfrm>
        </p:grpSpPr>
        <p:pic>
          <p:nvPicPr>
            <p:cNvPr id="2053" name="Picture 5" descr="P:\PMMS\PLAYLAND\Manuel Ugarte 1665\Proyecto\PRESENTACION\15-07-30\colores_acero_7040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6927" y="1124744"/>
              <a:ext cx="2023712" cy="1020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51 CuadroTexto"/>
            <p:cNvSpPr txBox="1"/>
            <p:nvPr/>
          </p:nvSpPr>
          <p:spPr>
            <a:xfrm>
              <a:off x="6521410" y="692696"/>
              <a:ext cx="2803118" cy="2616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SOLADOS</a:t>
              </a:r>
              <a:endParaRPr lang="es-MX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6482235" y="2134597"/>
              <a:ext cx="2626269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Alfombra  Atlantis </a:t>
              </a:r>
            </a:p>
            <a:p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Colores |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Acero 7040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 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6482235" y="3933056"/>
              <a:ext cx="2626269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Alfombra  Atlantis </a:t>
              </a:r>
            </a:p>
            <a:p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Colores|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Cod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: Lila 7031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6504641" y="883012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Circulación: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cxnSp>
          <p:nvCxnSpPr>
            <p:cNvPr id="30" name="29 Conector recto"/>
            <p:cNvCxnSpPr/>
            <p:nvPr/>
          </p:nvCxnSpPr>
          <p:spPr>
            <a:xfrm>
              <a:off x="6542709" y="2564904"/>
              <a:ext cx="202371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59 CuadroTexto"/>
            <p:cNvSpPr txBox="1"/>
            <p:nvPr/>
          </p:nvSpPr>
          <p:spPr>
            <a:xfrm>
              <a:off x="6482235" y="2574738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Puestos de trabajo: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cxnSp>
          <p:nvCxnSpPr>
            <p:cNvPr id="61" name="60 Conector recto"/>
            <p:cNvCxnSpPr/>
            <p:nvPr/>
          </p:nvCxnSpPr>
          <p:spPr>
            <a:xfrm>
              <a:off x="6542709" y="4437112"/>
              <a:ext cx="202371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58 Conector recto"/>
            <p:cNvCxnSpPr/>
            <p:nvPr/>
          </p:nvCxnSpPr>
          <p:spPr>
            <a:xfrm>
              <a:off x="6372200" y="692696"/>
              <a:ext cx="0" cy="551584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6" name="Picture 8" descr="P:\PMMS\PLAYLAND\Manuel Ugarte 1665\Proyecto\PRESENTACION\15-07-30\IMG_1332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7" t="43293" r="19681" b="4350"/>
            <a:stretch/>
          </p:blipFill>
          <p:spPr bwMode="auto">
            <a:xfrm>
              <a:off x="6526772" y="4687861"/>
              <a:ext cx="2077676" cy="1081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79 CuadroTexto"/>
            <p:cNvSpPr txBox="1"/>
            <p:nvPr/>
          </p:nvSpPr>
          <p:spPr>
            <a:xfrm>
              <a:off x="6475613" y="4438273"/>
              <a:ext cx="2050205" cy="4308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Recepción y Directorio: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81" name="80 CuadroTexto"/>
            <p:cNvSpPr txBox="1"/>
            <p:nvPr/>
          </p:nvSpPr>
          <p:spPr>
            <a:xfrm>
              <a:off x="6498309" y="5781164"/>
              <a:ext cx="2285651" cy="60016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Piso </a:t>
              </a:r>
              <a:r>
                <a:rPr lang="es-MX" sz="11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multistrato</a:t>
              </a:r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 Patagonia </a:t>
              </a:r>
            </a:p>
            <a:p>
              <a:r>
                <a:rPr lang="es-MX" sz="1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itchFamily="34" charset="0"/>
                  <a:cs typeface="Arial" pitchFamily="34" charset="0"/>
                </a:rPr>
                <a:t>Roble de Eslavonia</a:t>
              </a:r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  <a:p>
              <a:endParaRPr lang="es-MX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endParaRPr>
            </a:p>
          </p:txBody>
        </p:sp>
      </p:grpSp>
      <p:pic>
        <p:nvPicPr>
          <p:cNvPr id="84" name="Picture 3" descr="P:\PMMS\PLAYLAND\Manuel Ugarte 1665\Proyecto\ANTECEDENTES\Logo-Playland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5" t="43744" r="43412" b="43744"/>
          <a:stretch/>
        </p:blipFill>
        <p:spPr bwMode="auto">
          <a:xfrm>
            <a:off x="4774809" y="1760150"/>
            <a:ext cx="1146789" cy="12019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84 CuadroTexto"/>
          <p:cNvSpPr txBox="1"/>
          <p:nvPr/>
        </p:nvSpPr>
        <p:spPr>
          <a:xfrm>
            <a:off x="4623277" y="1285682"/>
            <a:ext cx="2803118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MELAMINA</a:t>
            </a:r>
          </a:p>
        </p:txBody>
      </p:sp>
      <p:sp>
        <p:nvSpPr>
          <p:cNvPr id="86" name="85 CuadroTexto"/>
          <p:cNvSpPr txBox="1"/>
          <p:nvPr/>
        </p:nvSpPr>
        <p:spPr>
          <a:xfrm>
            <a:off x="4632057" y="1484206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Detalles open </a:t>
            </a:r>
            <a:r>
              <a:rPr lang="es-MX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space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7" name="86 CuadroTexto"/>
          <p:cNvSpPr txBox="1"/>
          <p:nvPr/>
        </p:nvSpPr>
        <p:spPr>
          <a:xfrm>
            <a:off x="3256695" y="2946832"/>
            <a:ext cx="205020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Lila logo marca</a:t>
            </a: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8" name="87 CuadroTexto"/>
          <p:cNvSpPr txBox="1"/>
          <p:nvPr/>
        </p:nvSpPr>
        <p:spPr>
          <a:xfrm>
            <a:off x="4610027" y="2946832"/>
            <a:ext cx="20502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pitchFamily="34" charset="0"/>
              </a:rPr>
              <a:t>Verde logo marca</a:t>
            </a:r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endParaRPr lang="es-MX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40" name="Picture 3" descr="P:\PMMS\PLAYLAND\Manuel Ugarte 1665\Proyecto\ANTECEDENTES\Logo-Playland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5" t="43744" r="43412" b="43744"/>
          <a:stretch/>
        </p:blipFill>
        <p:spPr bwMode="auto">
          <a:xfrm>
            <a:off x="3382030" y="1745430"/>
            <a:ext cx="1146789" cy="12019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18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Elipse"/>
          <p:cNvSpPr/>
          <p:nvPr/>
        </p:nvSpPr>
        <p:spPr>
          <a:xfrm>
            <a:off x="2483768" y="1340768"/>
            <a:ext cx="4176464" cy="4176464"/>
          </a:xfrm>
          <a:prstGeom prst="ellipse">
            <a:avLst/>
          </a:prstGeom>
          <a:solidFill>
            <a:srgbClr val="E519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3562750" y="3064605"/>
            <a:ext cx="2018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¡GRACIAS!</a:t>
            </a:r>
            <a:endParaRPr lang="es-E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134812" y="3594502"/>
            <a:ext cx="287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www.contractworkplaces.com</a:t>
            </a:r>
            <a:endParaRPr lang="es-E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643571" y="6208538"/>
            <a:ext cx="7856859" cy="460822"/>
            <a:chOff x="643571" y="6208538"/>
            <a:chExt cx="7856859" cy="460822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208538"/>
              <a:ext cx="1187685" cy="4608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" name="14 Conector recto"/>
            <p:cNvCxnSpPr/>
            <p:nvPr/>
          </p:nvCxnSpPr>
          <p:spPr>
            <a:xfrm>
              <a:off x="643571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>
              <a:off x="5436097" y="6415920"/>
              <a:ext cx="30643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06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201</Words>
  <Application>Microsoft Office PowerPoint</Application>
  <PresentationFormat>Presentación en pantalla (4:3)</PresentationFormat>
  <Paragraphs>78</Paragraphs>
  <Slides>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Bonavera</dc:creator>
  <cp:lastModifiedBy>Julieta Bigot</cp:lastModifiedBy>
  <cp:revision>64</cp:revision>
  <dcterms:created xsi:type="dcterms:W3CDTF">2014-01-14T20:28:22Z</dcterms:created>
  <dcterms:modified xsi:type="dcterms:W3CDTF">2015-07-30T21:23:35Z</dcterms:modified>
</cp:coreProperties>
</file>