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59" r:id="rId5"/>
    <p:sldId id="263" r:id="rId6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A0"/>
    <a:srgbClr val="E31739"/>
    <a:srgbClr val="EA2E4D"/>
    <a:srgbClr val="C11546"/>
    <a:srgbClr val="E83065"/>
    <a:srgbClr val="CCC1B2"/>
    <a:srgbClr val="FCA311"/>
    <a:srgbClr val="A32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738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10/11/2014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39155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10/11/2014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8499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10/11/2014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269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10/11/2014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7294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10/11/2014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7037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10/11/2014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2030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10/11/2014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95101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10/11/2014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1986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10/11/2014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20874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10/11/2014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9957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5BFD-F461-4F22-AB81-D909D5B33D4B}" type="datetimeFigureOut">
              <a:rPr lang="es-AR" smtClean="0"/>
              <a:t>10/11/2014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6347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1B2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15BFD-F461-4F22-AB81-D909D5B33D4B}" type="datetimeFigureOut">
              <a:rPr lang="es-AR" smtClean="0"/>
              <a:t>10/11/2014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F332E-27BC-4EF9-B52E-1CE960BC2AF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5406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12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eg"/><Relationship Id="rId15" Type="http://schemas.openxmlformats.org/officeDocument/2006/relationships/image" Target="../media/image14.jpg"/><Relationship Id="rId10" Type="http://schemas.openxmlformats.org/officeDocument/2006/relationships/image" Target="../media/image10.jpeg"/><Relationship Id="rId4" Type="http://schemas.microsoft.com/office/2007/relationships/hdphoto" Target="../media/hdphoto1.wdp"/><Relationship Id="rId9" Type="http://schemas.openxmlformats.org/officeDocument/2006/relationships/image" Target="../media/image9.jpg"/><Relationship Id="rId1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0" y="0"/>
            <a:ext cx="9144000" cy="10508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627" y="6340694"/>
            <a:ext cx="1265428" cy="307639"/>
          </a:xfrm>
          <a:prstGeom prst="rect">
            <a:avLst/>
          </a:prstGeom>
        </p:spPr>
      </p:pic>
      <p:pic>
        <p:nvPicPr>
          <p:cNvPr id="1026" name="Picture 2" descr="P:\C4\CREXELL\Madero Harbour\Proyecto\PRESENTACION\referencias\Crexell-camiones-y-gruas-w200h2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000" y1="29000" x2="85000" y2="29000"/>
                        <a14:foregroundMark x1="85000" y1="29000" x2="87500" y2="55500"/>
                        <a14:foregroundMark x1="87500" y1="55500" x2="51500" y2="71500"/>
                        <a14:foregroundMark x1="51000" y1="71500" x2="49000" y2="71000"/>
                        <a14:foregroundMark x1="48000" y1="71500" x2="12500" y2="55500"/>
                        <a14:foregroundMark x1="12500" y1="55500" x2="15000" y2="28500"/>
                        <a14:foregroundMark x1="13500" y1="48500" x2="50000" y2="64500"/>
                        <a14:foregroundMark x1="50000" y1="64500" x2="86500" y2="48500"/>
                        <a14:foregroundMark x1="19000" y1="47000" x2="83500" y2="47000"/>
                        <a14:foregroundMark x1="18500" y1="41000" x2="81000" y2="4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278904"/>
            <a:ext cx="2339752" cy="23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19 CuadroTexto"/>
          <p:cNvSpPr txBox="1"/>
          <p:nvPr/>
        </p:nvSpPr>
        <p:spPr>
          <a:xfrm>
            <a:off x="2032042" y="3283823"/>
            <a:ext cx="5079915" cy="169277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MX" sz="4800" spc="3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CREXELL</a:t>
            </a:r>
          </a:p>
          <a:p>
            <a:pPr algn="ctr"/>
            <a:endParaRPr lang="es-MX" sz="2800" spc="3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s-MX" sz="2800" spc="3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MANUELA SAENZ 323</a:t>
            </a:r>
            <a:endParaRPr lang="es-AR" sz="2400" spc="300" dirty="0">
              <a:solidFill>
                <a:schemeClr val="tx1">
                  <a:lumMod val="50000"/>
                  <a:lumOff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96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52400" y="942796"/>
            <a:ext cx="8812088" cy="57265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0" y="0"/>
            <a:ext cx="9144000" cy="10508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627" y="6340694"/>
            <a:ext cx="1265428" cy="307639"/>
          </a:xfrm>
          <a:prstGeom prst="rect">
            <a:avLst/>
          </a:prstGeom>
        </p:spPr>
      </p:pic>
      <p:pic>
        <p:nvPicPr>
          <p:cNvPr id="1026" name="Picture 2" descr="P:\C4\CREXELL\Madero Harbour\Proyecto\PRESENTACION\referencias\Crexell-camiones-y-gruas-w200h2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000" y1="29000" x2="85000" y2="29000"/>
                        <a14:foregroundMark x1="85000" y1="29000" x2="87500" y2="55500"/>
                        <a14:foregroundMark x1="87500" y1="55500" x2="51500" y2="71500"/>
                        <a14:foregroundMark x1="51000" y1="71500" x2="49000" y2="71000"/>
                        <a14:foregroundMark x1="48000" y1="71500" x2="12500" y2="55500"/>
                        <a14:foregroundMark x1="12500" y1="55500" x2="15000" y2="28500"/>
                        <a14:foregroundMark x1="13500" y1="48500" x2="50000" y2="64500"/>
                        <a14:foregroundMark x1="50000" y1="64500" x2="86500" y2="48500"/>
                        <a14:foregroundMark x1="19000" y1="47000" x2="83500" y2="47000"/>
                        <a14:foregroundMark x1="18500" y1="41000" x2="81000" y2="4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278904"/>
            <a:ext cx="2339752" cy="23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52400" y="465894"/>
            <a:ext cx="5079915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s-MX" sz="2800" spc="300" dirty="0" smtClean="0">
                <a:solidFill>
                  <a:srgbClr val="CCC1B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LAYOUT</a:t>
            </a:r>
            <a:endParaRPr lang="es-AR" sz="2800" spc="300" dirty="0">
              <a:solidFill>
                <a:srgbClr val="CCC1B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196752"/>
            <a:ext cx="3753601" cy="526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83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52400" y="942796"/>
            <a:ext cx="8812088" cy="57265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0" y="0"/>
            <a:ext cx="9144000" cy="10508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627" y="6340694"/>
            <a:ext cx="1265428" cy="307639"/>
          </a:xfrm>
          <a:prstGeom prst="rect">
            <a:avLst/>
          </a:prstGeom>
        </p:spPr>
      </p:pic>
      <p:pic>
        <p:nvPicPr>
          <p:cNvPr id="1026" name="Picture 2" descr="P:\C4\CREXELL\Madero Harbour\Proyecto\PRESENTACION\referencias\Crexell-camiones-y-gruas-w200h2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000" y1="29000" x2="85000" y2="29000"/>
                        <a14:foregroundMark x1="85000" y1="29000" x2="87500" y2="55500"/>
                        <a14:foregroundMark x1="87500" y1="55500" x2="51500" y2="71500"/>
                        <a14:foregroundMark x1="51000" y1="71500" x2="49000" y2="71000"/>
                        <a14:foregroundMark x1="48000" y1="71500" x2="12500" y2="55500"/>
                        <a14:foregroundMark x1="12500" y1="55500" x2="15000" y2="28500"/>
                        <a14:foregroundMark x1="13500" y1="48500" x2="50000" y2="64500"/>
                        <a14:foregroundMark x1="50000" y1="64500" x2="86500" y2="48500"/>
                        <a14:foregroundMark x1="19000" y1="47000" x2="83500" y2="47000"/>
                        <a14:foregroundMark x1="18500" y1="41000" x2="81000" y2="4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278904"/>
            <a:ext cx="2339752" cy="23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52400" y="465894"/>
            <a:ext cx="5079915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s-MX" sz="2800" spc="300" dirty="0" smtClean="0">
                <a:solidFill>
                  <a:srgbClr val="CCC1B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AXONOMETRIA</a:t>
            </a:r>
            <a:endParaRPr lang="es-AR" sz="2800" spc="300" dirty="0">
              <a:solidFill>
                <a:srgbClr val="CCC1B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8"/>
          <a:stretch/>
        </p:blipFill>
        <p:spPr>
          <a:xfrm>
            <a:off x="1393070" y="1194144"/>
            <a:ext cx="6036672" cy="542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8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52400" y="942796"/>
            <a:ext cx="8812088" cy="57265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0" y="0"/>
            <a:ext cx="9144000" cy="10508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627" y="6340694"/>
            <a:ext cx="1265428" cy="307639"/>
          </a:xfrm>
          <a:prstGeom prst="rect">
            <a:avLst/>
          </a:prstGeom>
        </p:spPr>
      </p:pic>
      <p:pic>
        <p:nvPicPr>
          <p:cNvPr id="1026" name="Picture 2" descr="P:\C4\CREXELL\Madero Harbour\Proyecto\PRESENTACION\referencias\Crexell-camiones-y-gruas-w200h2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000" y1="29000" x2="85000" y2="29000"/>
                        <a14:foregroundMark x1="85000" y1="29000" x2="87500" y2="55500"/>
                        <a14:foregroundMark x1="87500" y1="55500" x2="51500" y2="71500"/>
                        <a14:foregroundMark x1="51000" y1="71500" x2="49000" y2="71000"/>
                        <a14:foregroundMark x1="48000" y1="71500" x2="12500" y2="55500"/>
                        <a14:foregroundMark x1="12500" y1="55500" x2="15000" y2="28500"/>
                        <a14:foregroundMark x1="13500" y1="48500" x2="50000" y2="64500"/>
                        <a14:foregroundMark x1="50000" y1="64500" x2="86500" y2="48500"/>
                        <a14:foregroundMark x1="19000" y1="47000" x2="83500" y2="47000"/>
                        <a14:foregroundMark x1="18500" y1="41000" x2="81000" y2="4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278904"/>
            <a:ext cx="2339752" cy="23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52400" y="465894"/>
            <a:ext cx="5079915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s-MX" sz="2800" spc="300" dirty="0" smtClean="0">
                <a:solidFill>
                  <a:srgbClr val="CCC1B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MATERIALIDAD</a:t>
            </a:r>
            <a:endParaRPr lang="es-AR" sz="2800" spc="300" dirty="0">
              <a:solidFill>
                <a:srgbClr val="CCC1B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96752"/>
            <a:ext cx="3753600" cy="5268022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20" b="78616"/>
          <a:stretch/>
        </p:blipFill>
        <p:spPr>
          <a:xfrm>
            <a:off x="241872" y="2298198"/>
            <a:ext cx="2673944" cy="612257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8009"/>
          <a:stretch/>
        </p:blipFill>
        <p:spPr>
          <a:xfrm>
            <a:off x="241872" y="1398287"/>
            <a:ext cx="2673944" cy="899911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1" t="7670" r="6647" b="54699"/>
          <a:stretch/>
        </p:blipFill>
        <p:spPr>
          <a:xfrm>
            <a:off x="247504" y="5632569"/>
            <a:ext cx="2668312" cy="892775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8122"/>
          <a:stretch/>
        </p:blipFill>
        <p:spPr>
          <a:xfrm>
            <a:off x="241871" y="5085184"/>
            <a:ext cx="2673945" cy="817290"/>
          </a:xfrm>
          <a:prstGeom prst="rect">
            <a:avLst/>
          </a:prstGeom>
        </p:spPr>
      </p:pic>
      <p:pic>
        <p:nvPicPr>
          <p:cNvPr id="13" name="12 Imag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973"/>
          <a:stretch/>
        </p:blipFill>
        <p:spPr>
          <a:xfrm>
            <a:off x="241872" y="1196752"/>
            <a:ext cx="2673944" cy="561575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6" t="5652" r="37014" b="73834"/>
          <a:stretch/>
        </p:blipFill>
        <p:spPr>
          <a:xfrm>
            <a:off x="241215" y="3722358"/>
            <a:ext cx="2668312" cy="1123293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6000" contras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01" t="22310" r="16474" b="36833"/>
          <a:stretch/>
        </p:blipFill>
        <p:spPr>
          <a:xfrm>
            <a:off x="253640" y="3486519"/>
            <a:ext cx="2662176" cy="590553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8" t="65927" r="34136" b="3527"/>
          <a:stretch/>
        </p:blipFill>
        <p:spPr>
          <a:xfrm>
            <a:off x="253640" y="2910455"/>
            <a:ext cx="2662175" cy="576063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74" b="23684"/>
          <a:stretch/>
        </p:blipFill>
        <p:spPr>
          <a:xfrm>
            <a:off x="241871" y="4810026"/>
            <a:ext cx="2667656" cy="512746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179512" y="1196752"/>
            <a:ext cx="22968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Piso Vinílico - Ruby</a:t>
            </a:r>
            <a:endParaRPr lang="es-AR" sz="1100" dirty="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79512" y="1783849"/>
            <a:ext cx="22968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Alfombra Libra </a:t>
            </a:r>
            <a:r>
              <a:rPr lang="es-ES" sz="1100" dirty="0" err="1" smtClean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Lines</a:t>
            </a:r>
            <a:r>
              <a:rPr lang="es-ES" sz="1100" dirty="0" smtClean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 - </a:t>
            </a:r>
            <a:r>
              <a:rPr lang="es-ES" sz="1100" dirty="0" err="1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D</a:t>
            </a:r>
            <a:r>
              <a:rPr lang="es-ES" sz="1100" dirty="0" err="1" smtClean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esso</a:t>
            </a:r>
            <a:endParaRPr lang="es-AR" sz="1100" dirty="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179512" y="2359913"/>
            <a:ext cx="22968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Alfombra Lisa Verde- </a:t>
            </a:r>
            <a:r>
              <a:rPr lang="es-ES" sz="1100" dirty="0" err="1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D</a:t>
            </a:r>
            <a:r>
              <a:rPr lang="es-ES" sz="1100" dirty="0" err="1" smtClean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esso</a:t>
            </a:r>
            <a:endParaRPr lang="es-AR" sz="1100" dirty="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79512" y="2935977"/>
            <a:ext cx="2592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Tapizado Pana Belga Violeta</a:t>
            </a:r>
            <a:endParaRPr lang="es-AR" sz="1100" dirty="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79512" y="3512041"/>
            <a:ext cx="2592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Tapizado Pana Belga Beige</a:t>
            </a:r>
            <a:endParaRPr lang="es-AR" sz="1100" dirty="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179512" y="4088105"/>
            <a:ext cx="2592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Papel </a:t>
            </a:r>
            <a:r>
              <a:rPr lang="es-ES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Muresco</a:t>
            </a:r>
            <a:r>
              <a:rPr lang="es-ES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Urban</a:t>
            </a:r>
            <a:r>
              <a:rPr lang="es-ES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 - Floreado</a:t>
            </a:r>
            <a:endParaRPr lang="es-AR" sz="11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179512" y="4808185"/>
            <a:ext cx="2592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Papel </a:t>
            </a:r>
            <a:r>
              <a:rPr lang="es-ES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Muresco</a:t>
            </a:r>
            <a:r>
              <a:rPr lang="es-ES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Urban</a:t>
            </a:r>
            <a:r>
              <a:rPr lang="es-ES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 - Liso</a:t>
            </a:r>
            <a:endParaRPr lang="es-AR" sz="11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179512" y="5301208"/>
            <a:ext cx="2592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Roble Americano</a:t>
            </a:r>
            <a:endParaRPr lang="es-AR" sz="11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179512" y="5888305"/>
            <a:ext cx="2592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Blanco </a:t>
            </a:r>
            <a:r>
              <a:rPr lang="es-ES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Nature</a:t>
            </a:r>
            <a:endParaRPr lang="es-AR" sz="11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12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0" y="0"/>
            <a:ext cx="9144000" cy="105080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1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627" y="6340694"/>
            <a:ext cx="1265428" cy="307639"/>
          </a:xfrm>
          <a:prstGeom prst="rect">
            <a:avLst/>
          </a:prstGeom>
        </p:spPr>
      </p:pic>
      <p:pic>
        <p:nvPicPr>
          <p:cNvPr id="1026" name="Picture 2" descr="P:\C4\CREXELL\Madero Harbour\Proyecto\PRESENTACION\referencias\Crexell-camiones-y-gruas-w200h2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000" y1="29000" x2="85000" y2="29000"/>
                        <a14:foregroundMark x1="85000" y1="29000" x2="87500" y2="55500"/>
                        <a14:foregroundMark x1="87500" y1="55500" x2="51500" y2="71500"/>
                        <a14:foregroundMark x1="51000" y1="71500" x2="49000" y2="71000"/>
                        <a14:foregroundMark x1="48000" y1="71500" x2="12500" y2="55500"/>
                        <a14:foregroundMark x1="12500" y1="55500" x2="15000" y2="28500"/>
                        <a14:foregroundMark x1="13500" y1="48500" x2="50000" y2="64500"/>
                        <a14:foregroundMark x1="50000" y1="64500" x2="86500" y2="48500"/>
                        <a14:foregroundMark x1="19000" y1="47000" x2="83500" y2="47000"/>
                        <a14:foregroundMark x1="18500" y1="41000" x2="81000" y2="4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-278904"/>
            <a:ext cx="2339752" cy="23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19 CuadroTexto"/>
          <p:cNvSpPr txBox="1"/>
          <p:nvPr/>
        </p:nvSpPr>
        <p:spPr>
          <a:xfrm>
            <a:off x="2032042" y="3284984"/>
            <a:ext cx="5079915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s-MX" sz="4800" spc="3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GRACIAS</a:t>
            </a:r>
            <a:endParaRPr lang="es-AR" sz="2400" spc="300" dirty="0">
              <a:solidFill>
                <a:schemeClr val="tx1">
                  <a:lumMod val="50000"/>
                  <a:lumOff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24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43</Words>
  <Application>Microsoft Office PowerPoint</Application>
  <PresentationFormat>Presentación en pantalla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Maite Dabadie</dc:creator>
  <cp:lastModifiedBy>msperanza</cp:lastModifiedBy>
  <cp:revision>42</cp:revision>
  <dcterms:created xsi:type="dcterms:W3CDTF">2014-08-11T18:56:31Z</dcterms:created>
  <dcterms:modified xsi:type="dcterms:W3CDTF">2014-11-10T17:17:45Z</dcterms:modified>
</cp:coreProperties>
</file>