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4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EA0"/>
    <a:srgbClr val="E31739"/>
    <a:srgbClr val="EA2E4D"/>
    <a:srgbClr val="C11546"/>
    <a:srgbClr val="E83065"/>
    <a:srgbClr val="CCC1B2"/>
    <a:srgbClr val="FCA311"/>
    <a:srgbClr val="A326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1554" y="-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5BFD-F461-4F22-AB81-D909D5B33D4B}" type="datetimeFigureOut">
              <a:rPr lang="es-AR" smtClean="0"/>
              <a:t>25/08/2014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F332E-27BC-4EF9-B52E-1CE960BC2AF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39155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5BFD-F461-4F22-AB81-D909D5B33D4B}" type="datetimeFigureOut">
              <a:rPr lang="es-AR" smtClean="0"/>
              <a:t>25/08/2014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F332E-27BC-4EF9-B52E-1CE960BC2AF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68499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5BFD-F461-4F22-AB81-D909D5B33D4B}" type="datetimeFigureOut">
              <a:rPr lang="es-AR" smtClean="0"/>
              <a:t>25/08/2014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F332E-27BC-4EF9-B52E-1CE960BC2AF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12692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5BFD-F461-4F22-AB81-D909D5B33D4B}" type="datetimeFigureOut">
              <a:rPr lang="es-AR" smtClean="0"/>
              <a:t>25/08/2014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F332E-27BC-4EF9-B52E-1CE960BC2AF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07294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5BFD-F461-4F22-AB81-D909D5B33D4B}" type="datetimeFigureOut">
              <a:rPr lang="es-AR" smtClean="0"/>
              <a:t>25/08/2014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F332E-27BC-4EF9-B52E-1CE960BC2AF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17037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5BFD-F461-4F22-AB81-D909D5B33D4B}" type="datetimeFigureOut">
              <a:rPr lang="es-AR" smtClean="0"/>
              <a:t>25/08/2014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F332E-27BC-4EF9-B52E-1CE960BC2AF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22030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5BFD-F461-4F22-AB81-D909D5B33D4B}" type="datetimeFigureOut">
              <a:rPr lang="es-AR" smtClean="0"/>
              <a:t>25/08/2014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F332E-27BC-4EF9-B52E-1CE960BC2AF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95101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5BFD-F461-4F22-AB81-D909D5B33D4B}" type="datetimeFigureOut">
              <a:rPr lang="es-AR" smtClean="0"/>
              <a:t>25/08/2014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F332E-27BC-4EF9-B52E-1CE960BC2AF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01986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5BFD-F461-4F22-AB81-D909D5B33D4B}" type="datetimeFigureOut">
              <a:rPr lang="es-AR" smtClean="0"/>
              <a:t>25/08/2014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F332E-27BC-4EF9-B52E-1CE960BC2AF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20874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5BFD-F461-4F22-AB81-D909D5B33D4B}" type="datetimeFigureOut">
              <a:rPr lang="es-AR" smtClean="0"/>
              <a:t>25/08/2014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F332E-27BC-4EF9-B52E-1CE960BC2AF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9957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5BFD-F461-4F22-AB81-D909D5B33D4B}" type="datetimeFigureOut">
              <a:rPr lang="es-AR" smtClean="0"/>
              <a:t>25/08/2014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F332E-27BC-4EF9-B52E-1CE960BC2AF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6347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1B2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F15BFD-F461-4F22-AB81-D909D5B33D4B}" type="datetimeFigureOut">
              <a:rPr lang="es-AR" smtClean="0"/>
              <a:t>25/08/2014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F332E-27BC-4EF9-B52E-1CE960BC2AF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95406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2.png"/><Relationship Id="rId7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0" y="0"/>
            <a:ext cx="9144000" cy="105080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6" name="1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627" y="6340694"/>
            <a:ext cx="1265428" cy="307639"/>
          </a:xfrm>
          <a:prstGeom prst="rect">
            <a:avLst/>
          </a:prstGeom>
        </p:spPr>
      </p:pic>
      <p:pic>
        <p:nvPicPr>
          <p:cNvPr id="1026" name="Picture 2" descr="P:\C4\CREXELL\Madero Harbour\Proyecto\PRESENTACION\referencias\Crexell-camiones-y-gruas-w200h200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5000" y1="29000" x2="85000" y2="29000"/>
                        <a14:foregroundMark x1="85000" y1="29000" x2="87500" y2="55500"/>
                        <a14:foregroundMark x1="87500" y1="55500" x2="51500" y2="71500"/>
                        <a14:foregroundMark x1="51000" y1="71500" x2="49000" y2="71000"/>
                        <a14:foregroundMark x1="48000" y1="71500" x2="12500" y2="55500"/>
                        <a14:foregroundMark x1="12500" y1="55500" x2="15000" y2="28500"/>
                        <a14:foregroundMark x1="13500" y1="48500" x2="50000" y2="64500"/>
                        <a14:foregroundMark x1="50000" y1="64500" x2="86500" y2="48500"/>
                        <a14:foregroundMark x1="19000" y1="47000" x2="83500" y2="47000"/>
                        <a14:foregroundMark x1="18500" y1="41000" x2="81000" y2="40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-278904"/>
            <a:ext cx="2339752" cy="233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19 CuadroTexto"/>
          <p:cNvSpPr txBox="1"/>
          <p:nvPr/>
        </p:nvSpPr>
        <p:spPr>
          <a:xfrm>
            <a:off x="2032042" y="3283823"/>
            <a:ext cx="5079915" cy="169277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s-MX" sz="4800" spc="3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CREXELL</a:t>
            </a:r>
          </a:p>
          <a:p>
            <a:pPr algn="ctr"/>
            <a:endParaRPr lang="es-MX" sz="2800" spc="3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s-MX" sz="2800" spc="3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MANUELA SAENZ 323</a:t>
            </a:r>
            <a:endParaRPr lang="es-AR" sz="2400" spc="300" dirty="0">
              <a:solidFill>
                <a:schemeClr val="tx1">
                  <a:lumMod val="50000"/>
                  <a:lumOff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96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52400" y="942796"/>
            <a:ext cx="8812088" cy="57265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0" y="0"/>
            <a:ext cx="9144000" cy="105080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6" name="1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627" y="6340694"/>
            <a:ext cx="1265428" cy="307639"/>
          </a:xfrm>
          <a:prstGeom prst="rect">
            <a:avLst/>
          </a:prstGeom>
        </p:spPr>
      </p:pic>
      <p:pic>
        <p:nvPicPr>
          <p:cNvPr id="1026" name="Picture 2" descr="P:\C4\CREXELL\Madero Harbour\Proyecto\PRESENTACION\referencias\Crexell-camiones-y-gruas-w200h200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5000" y1="29000" x2="85000" y2="29000"/>
                        <a14:foregroundMark x1="85000" y1="29000" x2="87500" y2="55500"/>
                        <a14:foregroundMark x1="87500" y1="55500" x2="51500" y2="71500"/>
                        <a14:foregroundMark x1="51000" y1="71500" x2="49000" y2="71000"/>
                        <a14:foregroundMark x1="48000" y1="71500" x2="12500" y2="55500"/>
                        <a14:foregroundMark x1="12500" y1="55500" x2="15000" y2="28500"/>
                        <a14:foregroundMark x1="13500" y1="48500" x2="50000" y2="64500"/>
                        <a14:foregroundMark x1="50000" y1="64500" x2="86500" y2="48500"/>
                        <a14:foregroundMark x1="19000" y1="47000" x2="83500" y2="47000"/>
                        <a14:foregroundMark x1="18500" y1="41000" x2="81000" y2="40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-278904"/>
            <a:ext cx="2339752" cy="233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CuadroTexto"/>
          <p:cNvSpPr txBox="1"/>
          <p:nvPr/>
        </p:nvSpPr>
        <p:spPr>
          <a:xfrm>
            <a:off x="152400" y="465894"/>
            <a:ext cx="5079915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s-MX" sz="2800" spc="300" dirty="0" smtClean="0">
                <a:solidFill>
                  <a:srgbClr val="CCC1B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PROPUESTA </a:t>
            </a:r>
            <a:r>
              <a:rPr lang="es-MX" sz="2800" spc="300" dirty="0" smtClean="0">
                <a:solidFill>
                  <a:srgbClr val="CCC1B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LAYOUT</a:t>
            </a:r>
            <a:endParaRPr lang="es-AR" sz="2800" spc="300" dirty="0">
              <a:solidFill>
                <a:srgbClr val="CCC1B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355" y="1225736"/>
            <a:ext cx="3535827" cy="516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12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52400" y="942796"/>
            <a:ext cx="8812088" cy="57265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0" y="0"/>
            <a:ext cx="9144000" cy="105080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6" name="1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627" y="6340694"/>
            <a:ext cx="1265428" cy="307639"/>
          </a:xfrm>
          <a:prstGeom prst="rect">
            <a:avLst/>
          </a:prstGeom>
        </p:spPr>
      </p:pic>
      <p:pic>
        <p:nvPicPr>
          <p:cNvPr id="1026" name="Picture 2" descr="P:\C4\CREXELL\Madero Harbour\Proyecto\PRESENTACION\referencias\Crexell-camiones-y-gruas-w200h200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5000" y1="29000" x2="85000" y2="29000"/>
                        <a14:foregroundMark x1="85000" y1="29000" x2="87500" y2="55500"/>
                        <a14:foregroundMark x1="87500" y1="55500" x2="51500" y2="71500"/>
                        <a14:foregroundMark x1="51000" y1="71500" x2="49000" y2="71000"/>
                        <a14:foregroundMark x1="48000" y1="71500" x2="12500" y2="55500"/>
                        <a14:foregroundMark x1="12500" y1="55500" x2="15000" y2="28500"/>
                        <a14:foregroundMark x1="13500" y1="48500" x2="50000" y2="64500"/>
                        <a14:foregroundMark x1="50000" y1="64500" x2="86500" y2="48500"/>
                        <a14:foregroundMark x1="19000" y1="47000" x2="83500" y2="47000"/>
                        <a14:foregroundMark x1="18500" y1="41000" x2="81000" y2="40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-278904"/>
            <a:ext cx="2339752" cy="233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CuadroTexto"/>
          <p:cNvSpPr txBox="1"/>
          <p:nvPr/>
        </p:nvSpPr>
        <p:spPr>
          <a:xfrm>
            <a:off x="152400" y="465894"/>
            <a:ext cx="5079915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s-MX" sz="2800" spc="300" dirty="0" smtClean="0">
                <a:solidFill>
                  <a:srgbClr val="CCC1B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AXONOMETRIA</a:t>
            </a:r>
            <a:endParaRPr lang="es-AR" sz="2800" spc="300" dirty="0">
              <a:solidFill>
                <a:srgbClr val="CCC1B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84" y="1340769"/>
            <a:ext cx="6815131" cy="4968552"/>
          </a:xfrm>
          <a:prstGeom prst="rect">
            <a:avLst/>
          </a:prstGeom>
        </p:spPr>
      </p:pic>
      <p:cxnSp>
        <p:nvCxnSpPr>
          <p:cNvPr id="8" name="7 Conector curvado"/>
          <p:cNvCxnSpPr/>
          <p:nvPr/>
        </p:nvCxnSpPr>
        <p:spPr>
          <a:xfrm rot="10800000" flipV="1">
            <a:off x="5364088" y="2420887"/>
            <a:ext cx="1107766" cy="648072"/>
          </a:xfrm>
          <a:prstGeom prst="curvedConnector3">
            <a:avLst/>
          </a:prstGeom>
          <a:ln w="19050">
            <a:solidFill>
              <a:srgbClr val="009EA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31 CuadroTexto"/>
          <p:cNvSpPr txBox="1"/>
          <p:nvPr/>
        </p:nvSpPr>
        <p:spPr>
          <a:xfrm>
            <a:off x="6410341" y="2280716"/>
            <a:ext cx="2808312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s-MX" sz="1100" spc="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PUESTOS OPERATIVOS</a:t>
            </a:r>
            <a:endParaRPr lang="es-AR" sz="1100" spc="300" dirty="0">
              <a:solidFill>
                <a:schemeClr val="tx1">
                  <a:lumMod val="65000"/>
                  <a:lumOff val="3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5436096" y="1628800"/>
            <a:ext cx="2808312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s-MX" sz="1100" spc="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COPY </a:t>
            </a:r>
            <a:endParaRPr lang="es-AR" sz="1100" spc="300" dirty="0">
              <a:solidFill>
                <a:schemeClr val="tx1">
                  <a:lumMod val="65000"/>
                  <a:lumOff val="3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34" name="33 Conector curvado"/>
          <p:cNvCxnSpPr/>
          <p:nvPr/>
        </p:nvCxnSpPr>
        <p:spPr>
          <a:xfrm rot="10800000" flipV="1">
            <a:off x="4377760" y="1748314"/>
            <a:ext cx="1107766" cy="1104621"/>
          </a:xfrm>
          <a:prstGeom prst="curvedConnector3">
            <a:avLst/>
          </a:prstGeom>
          <a:ln w="19050">
            <a:solidFill>
              <a:srgbClr val="009EA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34 CuadroTexto"/>
          <p:cNvSpPr txBox="1"/>
          <p:nvPr/>
        </p:nvSpPr>
        <p:spPr>
          <a:xfrm>
            <a:off x="7164288" y="5035754"/>
            <a:ext cx="2808312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s-MX" sz="1100" spc="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PRIVADO</a:t>
            </a:r>
            <a:endParaRPr lang="es-AR" sz="1100" spc="300" dirty="0">
              <a:solidFill>
                <a:schemeClr val="tx1">
                  <a:lumMod val="65000"/>
                  <a:lumOff val="3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27" name="26 Conector curvado"/>
          <p:cNvCxnSpPr/>
          <p:nvPr/>
        </p:nvCxnSpPr>
        <p:spPr>
          <a:xfrm rot="16200000" flipV="1">
            <a:off x="6451425" y="4156297"/>
            <a:ext cx="949317" cy="908458"/>
          </a:xfrm>
          <a:prstGeom prst="curvedConnector3">
            <a:avLst/>
          </a:prstGeom>
          <a:ln w="19050">
            <a:solidFill>
              <a:srgbClr val="009EA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40 CuadroTexto"/>
          <p:cNvSpPr txBox="1"/>
          <p:nvPr/>
        </p:nvSpPr>
        <p:spPr>
          <a:xfrm>
            <a:off x="5796136" y="5874991"/>
            <a:ext cx="2808312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s-MX" sz="1100" spc="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SALA DE REUNIONES</a:t>
            </a:r>
            <a:endParaRPr lang="es-AR" sz="1100" spc="300" dirty="0">
              <a:solidFill>
                <a:schemeClr val="tx1">
                  <a:lumMod val="65000"/>
                  <a:lumOff val="3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42" name="41 Conector curvado"/>
          <p:cNvCxnSpPr/>
          <p:nvPr/>
        </p:nvCxnSpPr>
        <p:spPr>
          <a:xfrm rot="16200000" flipV="1">
            <a:off x="5083273" y="4995534"/>
            <a:ext cx="949317" cy="908458"/>
          </a:xfrm>
          <a:prstGeom prst="curvedConnector3">
            <a:avLst/>
          </a:prstGeom>
          <a:ln w="19050">
            <a:solidFill>
              <a:srgbClr val="009EA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42 CuadroTexto"/>
          <p:cNvSpPr txBox="1"/>
          <p:nvPr/>
        </p:nvSpPr>
        <p:spPr>
          <a:xfrm>
            <a:off x="274098" y="5039598"/>
            <a:ext cx="2808312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s-MX" sz="1100" spc="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ESTAR INFORMAL</a:t>
            </a:r>
            <a:endParaRPr lang="es-AR" sz="1100" spc="300" dirty="0">
              <a:solidFill>
                <a:schemeClr val="tx1">
                  <a:lumMod val="65000"/>
                  <a:lumOff val="3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44" name="43 Conector curvado"/>
          <p:cNvCxnSpPr/>
          <p:nvPr/>
        </p:nvCxnSpPr>
        <p:spPr>
          <a:xfrm flipV="1">
            <a:off x="2076839" y="4293098"/>
            <a:ext cx="1199017" cy="873461"/>
          </a:xfrm>
          <a:prstGeom prst="curvedConnector3">
            <a:avLst/>
          </a:prstGeom>
          <a:ln w="19050">
            <a:solidFill>
              <a:srgbClr val="009EA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458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65956" y="921769"/>
            <a:ext cx="8812088" cy="57265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0" y="0"/>
            <a:ext cx="9144000" cy="105080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6" name="1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627" y="6340694"/>
            <a:ext cx="1265428" cy="307639"/>
          </a:xfrm>
          <a:prstGeom prst="rect">
            <a:avLst/>
          </a:prstGeom>
        </p:spPr>
      </p:pic>
      <p:pic>
        <p:nvPicPr>
          <p:cNvPr id="1026" name="Picture 2" descr="P:\C4\CREXELL\Madero Harbour\Proyecto\PRESENTACION\referencias\Crexell-camiones-y-gruas-w200h200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5000" y1="29000" x2="85000" y2="29000"/>
                        <a14:foregroundMark x1="85000" y1="29000" x2="87500" y2="55500"/>
                        <a14:foregroundMark x1="87500" y1="55500" x2="51500" y2="71500"/>
                        <a14:foregroundMark x1="51000" y1="71500" x2="49000" y2="71000"/>
                        <a14:foregroundMark x1="48000" y1="71500" x2="12500" y2="55500"/>
                        <a14:foregroundMark x1="12500" y1="55500" x2="15000" y2="28500"/>
                        <a14:foregroundMark x1="13500" y1="48500" x2="50000" y2="64500"/>
                        <a14:foregroundMark x1="50000" y1="64500" x2="86500" y2="48500"/>
                        <a14:foregroundMark x1="19000" y1="47000" x2="83500" y2="47000"/>
                        <a14:foregroundMark x1="18500" y1="41000" x2="81000" y2="40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-278904"/>
            <a:ext cx="2339752" cy="233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CuadroTexto"/>
          <p:cNvSpPr txBox="1"/>
          <p:nvPr/>
        </p:nvSpPr>
        <p:spPr>
          <a:xfrm>
            <a:off x="152400" y="465894"/>
            <a:ext cx="5079915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s-MX" sz="2800" spc="300" dirty="0" smtClean="0">
                <a:solidFill>
                  <a:srgbClr val="CCC1B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REFERENCIAS</a:t>
            </a:r>
            <a:endParaRPr lang="es-AR" sz="2800" spc="300" dirty="0">
              <a:solidFill>
                <a:srgbClr val="CCC1B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Picture 2" descr="P:\C4\CREDICUOTAS\Av. Córdoba 629 10º\Proyecto\PRESENTACION\IMAGENES DE REFERENCIA\IMG_324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56" y="1050808"/>
            <a:ext cx="5018803" cy="270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16 CuadroTexto"/>
          <p:cNvSpPr txBox="1"/>
          <p:nvPr/>
        </p:nvSpPr>
        <p:spPr>
          <a:xfrm>
            <a:off x="251520" y="3721196"/>
            <a:ext cx="3888432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s-MX" sz="1100" spc="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PUESTOS DE </a:t>
            </a:r>
            <a:r>
              <a:rPr lang="es-MX" sz="1100" spc="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TRABAJO Y COPY</a:t>
            </a:r>
            <a:endParaRPr lang="es-AR" sz="1100" spc="300" dirty="0">
              <a:solidFill>
                <a:schemeClr val="tx1">
                  <a:lumMod val="65000"/>
                  <a:lumOff val="3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7" name="Picture 3" descr="\\OBRASTERMINADAS\Fotos_en_Baja\Fotos Obras Terminadas Argentina\Mercer 2012\IMG_3747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45" r="8985"/>
          <a:stretch/>
        </p:blipFill>
        <p:spPr bwMode="auto">
          <a:xfrm>
            <a:off x="5232315" y="1603022"/>
            <a:ext cx="3720884" cy="465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21 CuadroTexto"/>
          <p:cNvSpPr txBox="1"/>
          <p:nvPr/>
        </p:nvSpPr>
        <p:spPr>
          <a:xfrm>
            <a:off x="5220247" y="1333596"/>
            <a:ext cx="3888432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s-MX" sz="1100" spc="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ESTAR INFORMAL</a:t>
            </a:r>
            <a:endParaRPr lang="es-AR" sz="1100" spc="300" dirty="0">
              <a:solidFill>
                <a:schemeClr val="tx1">
                  <a:lumMod val="65000"/>
                  <a:lumOff val="3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3"/>
          <a:stretch/>
        </p:blipFill>
        <p:spPr>
          <a:xfrm>
            <a:off x="1115616" y="3982806"/>
            <a:ext cx="4069143" cy="2272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09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52400" y="942796"/>
            <a:ext cx="8812088" cy="57265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0" y="0"/>
            <a:ext cx="9144000" cy="105080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6" name="1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627" y="6340694"/>
            <a:ext cx="1265428" cy="307639"/>
          </a:xfrm>
          <a:prstGeom prst="rect">
            <a:avLst/>
          </a:prstGeom>
        </p:spPr>
      </p:pic>
      <p:pic>
        <p:nvPicPr>
          <p:cNvPr id="1026" name="Picture 2" descr="P:\C4\CREXELL\Madero Harbour\Proyecto\PRESENTACION\referencias\Crexell-camiones-y-gruas-w200h200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5000" y1="29000" x2="85000" y2="29000"/>
                        <a14:foregroundMark x1="85000" y1="29000" x2="87500" y2="55500"/>
                        <a14:foregroundMark x1="87500" y1="55500" x2="51500" y2="71500"/>
                        <a14:foregroundMark x1="51000" y1="71500" x2="49000" y2="71000"/>
                        <a14:foregroundMark x1="48000" y1="71500" x2="12500" y2="55500"/>
                        <a14:foregroundMark x1="12500" y1="55500" x2="15000" y2="28500"/>
                        <a14:foregroundMark x1="13500" y1="48500" x2="50000" y2="64500"/>
                        <a14:foregroundMark x1="50000" y1="64500" x2="86500" y2="48500"/>
                        <a14:foregroundMark x1="19000" y1="47000" x2="83500" y2="47000"/>
                        <a14:foregroundMark x1="18500" y1="41000" x2="81000" y2="40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-278904"/>
            <a:ext cx="2339752" cy="233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CuadroTexto"/>
          <p:cNvSpPr txBox="1"/>
          <p:nvPr/>
        </p:nvSpPr>
        <p:spPr>
          <a:xfrm>
            <a:off x="152400" y="465894"/>
            <a:ext cx="5079915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s-MX" sz="2800" spc="300" dirty="0" smtClean="0">
                <a:solidFill>
                  <a:srgbClr val="CCC1B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REFERENCIAS</a:t>
            </a:r>
            <a:endParaRPr lang="es-AR" sz="2800" spc="300" dirty="0">
              <a:solidFill>
                <a:srgbClr val="CCC1B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4716016" y="1196752"/>
            <a:ext cx="2808312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s-MX" sz="1100" spc="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SALA DE REUNIONES</a:t>
            </a:r>
            <a:endParaRPr lang="es-AR" sz="1100" spc="300" dirty="0">
              <a:solidFill>
                <a:schemeClr val="tx1">
                  <a:lumMod val="65000"/>
                  <a:lumOff val="3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57" y="1052736"/>
            <a:ext cx="4463988" cy="2975992"/>
          </a:xfrm>
          <a:prstGeom prst="rect">
            <a:avLst/>
          </a:prstGeom>
        </p:spPr>
      </p:pic>
      <p:sp>
        <p:nvSpPr>
          <p:cNvPr id="14" name="13 CuadroTexto"/>
          <p:cNvSpPr txBox="1"/>
          <p:nvPr/>
        </p:nvSpPr>
        <p:spPr>
          <a:xfrm>
            <a:off x="3563888" y="3753985"/>
            <a:ext cx="2808312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s-MX" sz="1100" spc="300" dirty="0" smtClean="0"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PRIVADO</a:t>
            </a:r>
            <a:endParaRPr lang="es-AR" sz="1100" spc="300" dirty="0"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737659"/>
            <a:ext cx="4248472" cy="2549083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82"/>
          <a:stretch/>
        </p:blipFill>
        <p:spPr>
          <a:xfrm>
            <a:off x="764107" y="4149302"/>
            <a:ext cx="3859838" cy="2137440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11"/>
          <a:stretch/>
        </p:blipFill>
        <p:spPr>
          <a:xfrm>
            <a:off x="4716016" y="1484784"/>
            <a:ext cx="4248472" cy="222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31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0" y="0"/>
            <a:ext cx="9144000" cy="105080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6" name="1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627" y="6340694"/>
            <a:ext cx="1265428" cy="307639"/>
          </a:xfrm>
          <a:prstGeom prst="rect">
            <a:avLst/>
          </a:prstGeom>
        </p:spPr>
      </p:pic>
      <p:pic>
        <p:nvPicPr>
          <p:cNvPr id="1026" name="Picture 2" descr="P:\C4\CREXELL\Madero Harbour\Proyecto\PRESENTACION\referencias\Crexell-camiones-y-gruas-w200h200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5000" y1="29000" x2="85000" y2="29000"/>
                        <a14:foregroundMark x1="85000" y1="29000" x2="87500" y2="55500"/>
                        <a14:foregroundMark x1="87500" y1="55500" x2="51500" y2="71500"/>
                        <a14:foregroundMark x1="51000" y1="71500" x2="49000" y2="71000"/>
                        <a14:foregroundMark x1="48000" y1="71500" x2="12500" y2="55500"/>
                        <a14:foregroundMark x1="12500" y1="55500" x2="15000" y2="28500"/>
                        <a14:foregroundMark x1="13500" y1="48500" x2="50000" y2="64500"/>
                        <a14:foregroundMark x1="50000" y1="64500" x2="86500" y2="48500"/>
                        <a14:foregroundMark x1="19000" y1="47000" x2="83500" y2="47000"/>
                        <a14:foregroundMark x1="18500" y1="41000" x2="81000" y2="40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-278904"/>
            <a:ext cx="2339752" cy="233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19 CuadroTexto"/>
          <p:cNvSpPr txBox="1"/>
          <p:nvPr/>
        </p:nvSpPr>
        <p:spPr>
          <a:xfrm>
            <a:off x="2032042" y="3284984"/>
            <a:ext cx="5079915" cy="83099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s-MX" sz="4800" spc="3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GRACIAS</a:t>
            </a:r>
            <a:endParaRPr lang="es-AR" sz="2400" spc="300" dirty="0">
              <a:solidFill>
                <a:schemeClr val="tx1">
                  <a:lumMod val="50000"/>
                  <a:lumOff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24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791</TotalTime>
  <Words>30</Words>
  <Application>Microsoft Office PowerPoint</Application>
  <PresentationFormat>Presentación en pantalla (4:3)</PresentationFormat>
  <Paragraphs>17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Maite Dabadie</dc:creator>
  <cp:lastModifiedBy>Patricia Ibañez</cp:lastModifiedBy>
  <cp:revision>32</cp:revision>
  <dcterms:created xsi:type="dcterms:W3CDTF">2014-08-11T18:56:31Z</dcterms:created>
  <dcterms:modified xsi:type="dcterms:W3CDTF">2014-08-25T17:20:40Z</dcterms:modified>
</cp:coreProperties>
</file>